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5"/>
  </p:notesMasterIdLst>
  <p:sldIdLst>
    <p:sldId id="267" r:id="rId2"/>
    <p:sldId id="257" r:id="rId3"/>
    <p:sldId id="258" r:id="rId4"/>
    <p:sldId id="261" r:id="rId5"/>
    <p:sldId id="259" r:id="rId6"/>
    <p:sldId id="263" r:id="rId7"/>
    <p:sldId id="260" r:id="rId8"/>
    <p:sldId id="275" r:id="rId9"/>
    <p:sldId id="272" r:id="rId10"/>
    <p:sldId id="273" r:id="rId11"/>
    <p:sldId id="289" r:id="rId12"/>
    <p:sldId id="274" r:id="rId13"/>
    <p:sldId id="290" r:id="rId14"/>
    <p:sldId id="282" r:id="rId15"/>
    <p:sldId id="285" r:id="rId16"/>
    <p:sldId id="286" r:id="rId17"/>
    <p:sldId id="287" r:id="rId18"/>
    <p:sldId id="291" r:id="rId19"/>
    <p:sldId id="292" r:id="rId20"/>
    <p:sldId id="288" r:id="rId21"/>
    <p:sldId id="268" r:id="rId22"/>
    <p:sldId id="269" r:id="rId23"/>
    <p:sldId id="270" r:id="rId2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205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6A6A6"/>
    <a:srgbClr val="DC9C00"/>
    <a:srgbClr val="5286B4"/>
    <a:srgbClr val="FE6F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1E2B281-BE4C-45BC-877C-012E4BA2FB46}" v="37" dt="2020-07-07T15:57:13.35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64" autoAdjust="0"/>
    <p:restoredTop sz="95214" autoAdjust="0"/>
  </p:normalViewPr>
  <p:slideViewPr>
    <p:cSldViewPr snapToGrid="0" showGuides="1">
      <p:cViewPr varScale="1">
        <p:scale>
          <a:sx n="86" d="100"/>
          <a:sy n="86" d="100"/>
        </p:scale>
        <p:origin x="-72" y="-197"/>
      </p:cViewPr>
      <p:guideLst>
        <p:guide orient="horz" pos="2205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강 정현" userId="9d05275fd1d28c5a" providerId="LiveId" clId="{A23A71C6-2AF9-43D1-B455-796168F296B3}"/>
    <pc:docChg chg="delSld modSld">
      <pc:chgData name="강 정현" userId="9d05275fd1d28c5a" providerId="LiveId" clId="{A23A71C6-2AF9-43D1-B455-796168F296B3}" dt="2020-07-07T14:55:46.159" v="110" actId="1036"/>
      <pc:docMkLst>
        <pc:docMk/>
      </pc:docMkLst>
      <pc:sldChg chg="modSp">
        <pc:chgData name="강 정현" userId="9d05275fd1d28c5a" providerId="LiveId" clId="{A23A71C6-2AF9-43D1-B455-796168F296B3}" dt="2020-07-07T14:55:46.159" v="110" actId="1036"/>
        <pc:sldMkLst>
          <pc:docMk/>
          <pc:sldMk cId="2423574097" sldId="263"/>
        </pc:sldMkLst>
        <pc:spChg chg="mod">
          <ac:chgData name="강 정현" userId="9d05275fd1d28c5a" providerId="LiveId" clId="{A23A71C6-2AF9-43D1-B455-796168F296B3}" dt="2020-07-07T14:55:31.010" v="96" actId="1036"/>
          <ac:spMkLst>
            <pc:docMk/>
            <pc:sldMk cId="2423574097" sldId="263"/>
            <ac:spMk id="4" creationId="{4969A16D-74DB-461A-89DD-A967278F120A}"/>
          </ac:spMkLst>
        </pc:spChg>
        <pc:spChg chg="mod">
          <ac:chgData name="강 정현" userId="9d05275fd1d28c5a" providerId="LiveId" clId="{A23A71C6-2AF9-43D1-B455-796168F296B3}" dt="2020-07-07T14:54:43.797" v="8" actId="1035"/>
          <ac:spMkLst>
            <pc:docMk/>
            <pc:sldMk cId="2423574097" sldId="263"/>
            <ac:spMk id="5" creationId="{866BA9BA-C628-45F4-9FC5-F849885DB7AA}"/>
          </ac:spMkLst>
        </pc:spChg>
        <pc:spChg chg="mod">
          <ac:chgData name="강 정현" userId="9d05275fd1d28c5a" providerId="LiveId" clId="{A23A71C6-2AF9-43D1-B455-796168F296B3}" dt="2020-07-07T14:54:55.301" v="41" actId="1036"/>
          <ac:spMkLst>
            <pc:docMk/>
            <pc:sldMk cId="2423574097" sldId="263"/>
            <ac:spMk id="6" creationId="{6E22487E-2304-41CF-AF50-FAF76347E52D}"/>
          </ac:spMkLst>
        </pc:spChg>
        <pc:spChg chg="mod">
          <ac:chgData name="강 정현" userId="9d05275fd1d28c5a" providerId="LiveId" clId="{A23A71C6-2AF9-43D1-B455-796168F296B3}" dt="2020-07-07T14:55:13.135" v="87" actId="1038"/>
          <ac:spMkLst>
            <pc:docMk/>
            <pc:sldMk cId="2423574097" sldId="263"/>
            <ac:spMk id="7" creationId="{7803677A-007F-4CAB-A0C9-8EEDA4DB98E8}"/>
          </ac:spMkLst>
        </pc:spChg>
        <pc:spChg chg="mod">
          <ac:chgData name="강 정현" userId="9d05275fd1d28c5a" providerId="LiveId" clId="{A23A71C6-2AF9-43D1-B455-796168F296B3}" dt="2020-07-07T14:54:58.830" v="46" actId="1038"/>
          <ac:spMkLst>
            <pc:docMk/>
            <pc:sldMk cId="2423574097" sldId="263"/>
            <ac:spMk id="8" creationId="{6EFE6436-0CED-4FB3-B600-993C5911AAA0}"/>
          </ac:spMkLst>
        </pc:spChg>
        <pc:spChg chg="mod">
          <ac:chgData name="강 정현" userId="9d05275fd1d28c5a" providerId="LiveId" clId="{A23A71C6-2AF9-43D1-B455-796168F296B3}" dt="2020-07-07T14:55:46.159" v="110" actId="1036"/>
          <ac:spMkLst>
            <pc:docMk/>
            <pc:sldMk cId="2423574097" sldId="263"/>
            <ac:spMk id="10" creationId="{258BD226-55E6-4A6E-9F39-427522C36C9F}"/>
          </ac:spMkLst>
        </pc:spChg>
        <pc:spChg chg="mod">
          <ac:chgData name="강 정현" userId="9d05275fd1d28c5a" providerId="LiveId" clId="{A23A71C6-2AF9-43D1-B455-796168F296B3}" dt="2020-07-07T14:55:42.626" v="107" actId="1036"/>
          <ac:spMkLst>
            <pc:docMk/>
            <pc:sldMk cId="2423574097" sldId="263"/>
            <ac:spMk id="11" creationId="{41921E10-2026-4CA3-B3D5-3B354DC273C7}"/>
          </ac:spMkLst>
        </pc:spChg>
      </pc:sldChg>
      <pc:sldChg chg="del">
        <pc:chgData name="강 정현" userId="9d05275fd1d28c5a" providerId="LiveId" clId="{A23A71C6-2AF9-43D1-B455-796168F296B3}" dt="2020-07-07T14:53:49.740" v="0" actId="2696"/>
        <pc:sldMkLst>
          <pc:docMk/>
          <pc:sldMk cId="401077840" sldId="264"/>
        </pc:sldMkLst>
      </pc:sldChg>
    </pc:docChg>
  </pc:docChgLst>
  <pc:docChgLst>
    <pc:chgData name="강 정현" userId="9d05275fd1d28c5a" providerId="LiveId" clId="{51E2B281-BE4C-45BC-877C-012E4BA2FB46}"/>
    <pc:docChg chg="undo custSel addSld delSld modSld">
      <pc:chgData name="강 정현" userId="9d05275fd1d28c5a" providerId="LiveId" clId="{51E2B281-BE4C-45BC-877C-012E4BA2FB46}" dt="2020-07-07T15:57:13.351" v="261"/>
      <pc:docMkLst>
        <pc:docMk/>
      </pc:docMkLst>
      <pc:sldChg chg="del">
        <pc:chgData name="강 정현" userId="9d05275fd1d28c5a" providerId="LiveId" clId="{51E2B281-BE4C-45BC-877C-012E4BA2FB46}" dt="2020-07-07T15:45:59.412" v="146" actId="2696"/>
        <pc:sldMkLst>
          <pc:docMk/>
          <pc:sldMk cId="661531139" sldId="265"/>
        </pc:sldMkLst>
      </pc:sldChg>
      <pc:sldChg chg="modSp">
        <pc:chgData name="강 정현" userId="9d05275fd1d28c5a" providerId="LiveId" clId="{51E2B281-BE4C-45BC-877C-012E4BA2FB46}" dt="2020-07-07T15:20:09.783" v="29" actId="255"/>
        <pc:sldMkLst>
          <pc:docMk/>
          <pc:sldMk cId="2438194562" sldId="267"/>
        </pc:sldMkLst>
        <pc:spChg chg="mod">
          <ac:chgData name="강 정현" userId="9d05275fd1d28c5a" providerId="LiveId" clId="{51E2B281-BE4C-45BC-877C-012E4BA2FB46}" dt="2020-07-07T15:20:09.783" v="29" actId="255"/>
          <ac:spMkLst>
            <pc:docMk/>
            <pc:sldMk cId="2438194562" sldId="267"/>
            <ac:spMk id="7" creationId="{00000000-0000-0000-0000-000000000000}"/>
          </ac:spMkLst>
        </pc:spChg>
      </pc:sldChg>
      <pc:sldChg chg="addSp add">
        <pc:chgData name="강 정현" userId="9d05275fd1d28c5a" providerId="LiveId" clId="{51E2B281-BE4C-45BC-877C-012E4BA2FB46}" dt="2020-07-07T15:37:20.052" v="120"/>
        <pc:sldMkLst>
          <pc:docMk/>
          <pc:sldMk cId="3628255746" sldId="271"/>
        </pc:sldMkLst>
        <pc:spChg chg="add">
          <ac:chgData name="강 정현" userId="9d05275fd1d28c5a" providerId="LiveId" clId="{51E2B281-BE4C-45BC-877C-012E4BA2FB46}" dt="2020-07-07T15:37:20.052" v="120"/>
          <ac:spMkLst>
            <pc:docMk/>
            <pc:sldMk cId="3628255746" sldId="271"/>
            <ac:spMk id="6" creationId="{DA1ECEB9-BEBF-4E84-8E3F-19CF2CF1DEBA}"/>
          </ac:spMkLst>
        </pc:spChg>
        <pc:spChg chg="add">
          <ac:chgData name="강 정현" userId="9d05275fd1d28c5a" providerId="LiveId" clId="{51E2B281-BE4C-45BC-877C-012E4BA2FB46}" dt="2020-07-07T15:37:20.052" v="120"/>
          <ac:spMkLst>
            <pc:docMk/>
            <pc:sldMk cId="3628255746" sldId="271"/>
            <ac:spMk id="7" creationId="{21B5516A-499F-4B25-A403-9C4A93A7CDDA}"/>
          </ac:spMkLst>
        </pc:spChg>
      </pc:sldChg>
      <pc:sldChg chg="del">
        <pc:chgData name="강 정현" userId="9d05275fd1d28c5a" providerId="LiveId" clId="{51E2B281-BE4C-45BC-877C-012E4BA2FB46}" dt="2020-07-07T15:01:27.254" v="1" actId="2696"/>
        <pc:sldMkLst>
          <pc:docMk/>
          <pc:sldMk cId="3632472266" sldId="271"/>
        </pc:sldMkLst>
      </pc:sldChg>
      <pc:sldChg chg="addSp delSp modSp add">
        <pc:chgData name="강 정현" userId="9d05275fd1d28c5a" providerId="LiveId" clId="{51E2B281-BE4C-45BC-877C-012E4BA2FB46}" dt="2020-07-07T15:01:59.416" v="6" actId="20577"/>
        <pc:sldMkLst>
          <pc:docMk/>
          <pc:sldMk cId="2009030048" sldId="275"/>
        </pc:sldMkLst>
        <pc:spChg chg="add del mod">
          <ac:chgData name="강 정현" userId="9d05275fd1d28c5a" providerId="LiveId" clId="{51E2B281-BE4C-45BC-877C-012E4BA2FB46}" dt="2020-07-07T15:01:59.416" v="6" actId="20577"/>
          <ac:spMkLst>
            <pc:docMk/>
            <pc:sldMk cId="2009030048" sldId="275"/>
            <ac:spMk id="40" creationId="{90337A5F-BB16-4FC2-B1C8-C738839DB84B}"/>
          </ac:spMkLst>
        </pc:spChg>
      </pc:sldChg>
      <pc:sldChg chg="del">
        <pc:chgData name="강 정현" userId="9d05275fd1d28c5a" providerId="LiveId" clId="{51E2B281-BE4C-45BC-877C-012E4BA2FB46}" dt="2020-07-07T15:46:01.506" v="147" actId="2696"/>
        <pc:sldMkLst>
          <pc:docMk/>
          <pc:sldMk cId="2554495812" sldId="277"/>
        </pc:sldMkLst>
      </pc:sldChg>
      <pc:sldChg chg="del">
        <pc:chgData name="강 정현" userId="9d05275fd1d28c5a" providerId="LiveId" clId="{51E2B281-BE4C-45BC-877C-012E4BA2FB46}" dt="2020-07-07T15:46:03.726" v="148" actId="2696"/>
        <pc:sldMkLst>
          <pc:docMk/>
          <pc:sldMk cId="195346904" sldId="278"/>
        </pc:sldMkLst>
      </pc:sldChg>
      <pc:sldChg chg="del">
        <pc:chgData name="강 정현" userId="9d05275fd1d28c5a" providerId="LiveId" clId="{51E2B281-BE4C-45BC-877C-012E4BA2FB46}" dt="2020-07-07T15:46:05.116" v="149" actId="2696"/>
        <pc:sldMkLst>
          <pc:docMk/>
          <pc:sldMk cId="2796506568" sldId="279"/>
        </pc:sldMkLst>
      </pc:sldChg>
      <pc:sldChg chg="add del">
        <pc:chgData name="강 정현" userId="9d05275fd1d28c5a" providerId="LiveId" clId="{51E2B281-BE4C-45BC-877C-012E4BA2FB46}" dt="2020-07-07T15:48:16.525" v="153" actId="2696"/>
        <pc:sldMkLst>
          <pc:docMk/>
          <pc:sldMk cId="3820683638" sldId="281"/>
        </pc:sldMkLst>
      </pc:sldChg>
      <pc:sldChg chg="addSp modSp add del">
        <pc:chgData name="강 정현" userId="9d05275fd1d28c5a" providerId="LiveId" clId="{51E2B281-BE4C-45BC-877C-012E4BA2FB46}" dt="2020-07-07T15:45:16.385" v="141" actId="2696"/>
        <pc:sldMkLst>
          <pc:docMk/>
          <pc:sldMk cId="1555305263" sldId="282"/>
        </pc:sldMkLst>
        <pc:spChg chg="mod">
          <ac:chgData name="강 정현" userId="9d05275fd1d28c5a" providerId="LiveId" clId="{51E2B281-BE4C-45BC-877C-012E4BA2FB46}" dt="2020-07-07T15:36:22.974" v="91" actId="1076"/>
          <ac:spMkLst>
            <pc:docMk/>
            <pc:sldMk cId="1555305263" sldId="282"/>
            <ac:spMk id="6" creationId="{A6171307-894D-4DB3-B8A8-A6F8070E7C7A}"/>
          </ac:spMkLst>
        </pc:spChg>
        <pc:spChg chg="mod">
          <ac:chgData name="강 정현" userId="9d05275fd1d28c5a" providerId="LiveId" clId="{51E2B281-BE4C-45BC-877C-012E4BA2FB46}" dt="2020-07-07T15:36:22.974" v="91" actId="1076"/>
          <ac:spMkLst>
            <pc:docMk/>
            <pc:sldMk cId="1555305263" sldId="282"/>
            <ac:spMk id="10" creationId="{890F889C-712D-4951-B44A-52D97B7B1C38}"/>
          </ac:spMkLst>
        </pc:spChg>
        <pc:spChg chg="add">
          <ac:chgData name="강 정현" userId="9d05275fd1d28c5a" providerId="LiveId" clId="{51E2B281-BE4C-45BC-877C-012E4BA2FB46}" dt="2020-07-07T15:36:42.413" v="92"/>
          <ac:spMkLst>
            <pc:docMk/>
            <pc:sldMk cId="1555305263" sldId="282"/>
            <ac:spMk id="11" creationId="{CE6D09F2-9560-436A-9A17-D202670F86EA}"/>
          </ac:spMkLst>
        </pc:spChg>
        <pc:spChg chg="add mod">
          <ac:chgData name="강 정현" userId="9d05275fd1d28c5a" providerId="LiveId" clId="{51E2B281-BE4C-45BC-877C-012E4BA2FB46}" dt="2020-07-07T15:37:00.743" v="117"/>
          <ac:spMkLst>
            <pc:docMk/>
            <pc:sldMk cId="1555305263" sldId="282"/>
            <ac:spMk id="13" creationId="{30C42499-B881-4535-B776-DBB6479E0AA4}"/>
          </ac:spMkLst>
        </pc:spChg>
        <pc:picChg chg="mod">
          <ac:chgData name="강 정현" userId="9d05275fd1d28c5a" providerId="LiveId" clId="{51E2B281-BE4C-45BC-877C-012E4BA2FB46}" dt="2020-07-07T15:36:22.974" v="91" actId="1076"/>
          <ac:picMkLst>
            <pc:docMk/>
            <pc:sldMk cId="1555305263" sldId="282"/>
            <ac:picMk id="4" creationId="{BE825E1A-24BC-471B-B54A-27E0EA093929}"/>
          </ac:picMkLst>
        </pc:picChg>
        <pc:picChg chg="mod">
          <ac:chgData name="강 정현" userId="9d05275fd1d28c5a" providerId="LiveId" clId="{51E2B281-BE4C-45BC-877C-012E4BA2FB46}" dt="2020-07-07T15:36:22.974" v="91" actId="1076"/>
          <ac:picMkLst>
            <pc:docMk/>
            <pc:sldMk cId="1555305263" sldId="282"/>
            <ac:picMk id="12" creationId="{3CED6C31-F93D-43C7-AD51-84AE9C2729AA}"/>
          </ac:picMkLst>
        </pc:picChg>
        <pc:picChg chg="mod">
          <ac:chgData name="강 정현" userId="9d05275fd1d28c5a" providerId="LiveId" clId="{51E2B281-BE4C-45BC-877C-012E4BA2FB46}" dt="2020-07-07T15:36:22.974" v="91" actId="1076"/>
          <ac:picMkLst>
            <pc:docMk/>
            <pc:sldMk cId="1555305263" sldId="282"/>
            <ac:picMk id="14" creationId="{860BB35D-F25A-4403-AF2C-35ABE05636CD}"/>
          </ac:picMkLst>
        </pc:picChg>
        <pc:picChg chg="mod">
          <ac:chgData name="강 정현" userId="9d05275fd1d28c5a" providerId="LiveId" clId="{51E2B281-BE4C-45BC-877C-012E4BA2FB46}" dt="2020-07-07T15:36:22.974" v="91" actId="1076"/>
          <ac:picMkLst>
            <pc:docMk/>
            <pc:sldMk cId="1555305263" sldId="282"/>
            <ac:picMk id="25" creationId="{4630106E-6862-47C2-8793-AAB7E9FADC2D}"/>
          </ac:picMkLst>
        </pc:picChg>
        <pc:cxnChg chg="mod">
          <ac:chgData name="강 정현" userId="9d05275fd1d28c5a" providerId="LiveId" clId="{51E2B281-BE4C-45BC-877C-012E4BA2FB46}" dt="2020-07-07T15:36:22.974" v="91" actId="1076"/>
          <ac:cxnSpMkLst>
            <pc:docMk/>
            <pc:sldMk cId="1555305263" sldId="282"/>
            <ac:cxnSpMk id="8" creationId="{C55E41FC-FD4F-41CE-937C-4D54C566C8CC}"/>
          </ac:cxnSpMkLst>
        </pc:cxnChg>
        <pc:cxnChg chg="mod">
          <ac:chgData name="강 정현" userId="9d05275fd1d28c5a" providerId="LiveId" clId="{51E2B281-BE4C-45BC-877C-012E4BA2FB46}" dt="2020-07-07T15:36:22.974" v="91" actId="1076"/>
          <ac:cxnSpMkLst>
            <pc:docMk/>
            <pc:sldMk cId="1555305263" sldId="282"/>
            <ac:cxnSpMk id="16" creationId="{65FDD04E-08C5-4139-92EB-16D9757C1D45}"/>
          </ac:cxnSpMkLst>
        </pc:cxnChg>
      </pc:sldChg>
      <pc:sldChg chg="addSp modSp add">
        <pc:chgData name="강 정현" userId="9d05275fd1d28c5a" providerId="LiveId" clId="{51E2B281-BE4C-45BC-877C-012E4BA2FB46}" dt="2020-07-07T15:57:13.351" v="261"/>
        <pc:sldMkLst>
          <pc:docMk/>
          <pc:sldMk cId="2664477220" sldId="282"/>
        </pc:sldMkLst>
        <pc:spChg chg="mod">
          <ac:chgData name="강 정현" userId="9d05275fd1d28c5a" providerId="LiveId" clId="{51E2B281-BE4C-45BC-877C-012E4BA2FB46}" dt="2020-07-07T15:50:12.700" v="155" actId="20577"/>
          <ac:spMkLst>
            <pc:docMk/>
            <pc:sldMk cId="2664477220" sldId="282"/>
            <ac:spMk id="11" creationId="{CE6D09F2-9560-436A-9A17-D202670F86EA}"/>
          </ac:spMkLst>
        </pc:spChg>
        <pc:spChg chg="mod">
          <ac:chgData name="강 정현" userId="9d05275fd1d28c5a" providerId="LiveId" clId="{51E2B281-BE4C-45BC-877C-012E4BA2FB46}" dt="2020-07-07T15:50:51.326" v="194" actId="1037"/>
          <ac:spMkLst>
            <pc:docMk/>
            <pc:sldMk cId="2664477220" sldId="282"/>
            <ac:spMk id="13" creationId="{30C42499-B881-4535-B776-DBB6479E0AA4}"/>
          </ac:spMkLst>
        </pc:spChg>
        <pc:picChg chg="add mod">
          <ac:chgData name="강 정현" userId="9d05275fd1d28c5a" providerId="LiveId" clId="{51E2B281-BE4C-45BC-877C-012E4BA2FB46}" dt="2020-07-07T15:56:36.756" v="260" actId="1076"/>
          <ac:picMkLst>
            <pc:docMk/>
            <pc:sldMk cId="2664477220" sldId="282"/>
            <ac:picMk id="15" creationId="{953CA35A-9CDF-443C-8D8F-0315C83DB5D6}"/>
          </ac:picMkLst>
        </pc:picChg>
        <pc:picChg chg="add">
          <ac:chgData name="강 정현" userId="9d05275fd1d28c5a" providerId="LiveId" clId="{51E2B281-BE4C-45BC-877C-012E4BA2FB46}" dt="2020-07-07T15:57:13.351" v="261"/>
          <ac:picMkLst>
            <pc:docMk/>
            <pc:sldMk cId="2664477220" sldId="282"/>
            <ac:picMk id="17" creationId="{EFD27201-9925-4638-B900-EF0769ABC2F2}"/>
          </ac:picMkLst>
        </pc:picChg>
      </pc:sldChg>
      <pc:sldChg chg="addSp modSp add del">
        <pc:chgData name="강 정현" userId="9d05275fd1d28c5a" providerId="LiveId" clId="{51E2B281-BE4C-45BC-877C-012E4BA2FB46}" dt="2020-07-07T15:45:26.115" v="143" actId="2696"/>
        <pc:sldMkLst>
          <pc:docMk/>
          <pc:sldMk cId="1510804868" sldId="283"/>
        </pc:sldMkLst>
        <pc:spChg chg="add">
          <ac:chgData name="강 정현" userId="9d05275fd1d28c5a" providerId="LiveId" clId="{51E2B281-BE4C-45BC-877C-012E4BA2FB46}" dt="2020-07-07T15:37:14.639" v="118"/>
          <ac:spMkLst>
            <pc:docMk/>
            <pc:sldMk cId="1510804868" sldId="283"/>
            <ac:spMk id="7" creationId="{9BDE64F2-B2E3-4480-BE93-AEEA658F4080}"/>
          </ac:spMkLst>
        </pc:spChg>
        <pc:spChg chg="add">
          <ac:chgData name="강 정현" userId="9d05275fd1d28c5a" providerId="LiveId" clId="{51E2B281-BE4C-45BC-877C-012E4BA2FB46}" dt="2020-07-07T15:37:14.639" v="118"/>
          <ac:spMkLst>
            <pc:docMk/>
            <pc:sldMk cId="1510804868" sldId="283"/>
            <ac:spMk id="8" creationId="{47CA6286-3426-4F40-9FC9-A2F0499A06B7}"/>
          </ac:spMkLst>
        </pc:spChg>
        <pc:spChg chg="mod">
          <ac:chgData name="강 정현" userId="9d05275fd1d28c5a" providerId="LiveId" clId="{51E2B281-BE4C-45BC-877C-012E4BA2FB46}" dt="2020-07-07T15:37:46.921" v="140" actId="20577"/>
          <ac:spMkLst>
            <pc:docMk/>
            <pc:sldMk cId="1510804868" sldId="283"/>
            <ac:spMk id="9" creationId="{AE4229FE-95BE-42E7-9D65-178445AF8F2C}"/>
          </ac:spMkLst>
        </pc:spChg>
      </pc:sldChg>
      <pc:sldChg chg="add del">
        <pc:chgData name="강 정현" userId="9d05275fd1d28c5a" providerId="LiveId" clId="{51E2B281-BE4C-45BC-877C-012E4BA2FB46}" dt="2020-07-07T15:45:34.298" v="145" actId="2696"/>
        <pc:sldMkLst>
          <pc:docMk/>
          <pc:sldMk cId="4211060003" sldId="283"/>
        </pc:sldMkLst>
      </pc:sldChg>
      <pc:sldChg chg="addSp add">
        <pc:chgData name="강 정현" userId="9d05275fd1d28c5a" providerId="LiveId" clId="{51E2B281-BE4C-45BC-877C-012E4BA2FB46}" dt="2020-07-07T15:37:17.406" v="119"/>
        <pc:sldMkLst>
          <pc:docMk/>
          <pc:sldMk cId="3441802212" sldId="284"/>
        </pc:sldMkLst>
        <pc:spChg chg="add">
          <ac:chgData name="강 정현" userId="9d05275fd1d28c5a" providerId="LiveId" clId="{51E2B281-BE4C-45BC-877C-012E4BA2FB46}" dt="2020-07-07T15:37:17.406" v="119"/>
          <ac:spMkLst>
            <pc:docMk/>
            <pc:sldMk cId="3441802212" sldId="284"/>
            <ac:spMk id="7" creationId="{7D9A6908-B08D-4940-A3EF-91863FD34108}"/>
          </ac:spMkLst>
        </pc:spChg>
        <pc:spChg chg="add">
          <ac:chgData name="강 정현" userId="9d05275fd1d28c5a" providerId="LiveId" clId="{51E2B281-BE4C-45BC-877C-012E4BA2FB46}" dt="2020-07-07T15:37:17.406" v="119"/>
          <ac:spMkLst>
            <pc:docMk/>
            <pc:sldMk cId="3441802212" sldId="284"/>
            <ac:spMk id="9" creationId="{8C3F84B0-64DB-4BF4-8E4A-5C21EE0BADB4}"/>
          </ac:spMkLst>
        </pc:spChg>
      </pc:sldChg>
      <pc:sldChg chg="addSp modSp add">
        <pc:chgData name="강 정현" userId="9d05275fd1d28c5a" providerId="LiveId" clId="{51E2B281-BE4C-45BC-877C-012E4BA2FB46}" dt="2020-07-07T15:51:45.321" v="230" actId="20577"/>
        <pc:sldMkLst>
          <pc:docMk/>
          <pc:sldMk cId="2554495812" sldId="285"/>
        </pc:sldMkLst>
        <pc:spChg chg="add">
          <ac:chgData name="강 정현" userId="9d05275fd1d28c5a" providerId="LiveId" clId="{51E2B281-BE4C-45BC-877C-012E4BA2FB46}" dt="2020-07-07T15:51:01.699" v="195"/>
          <ac:spMkLst>
            <pc:docMk/>
            <pc:sldMk cId="2554495812" sldId="285"/>
            <ac:spMk id="7" creationId="{CF9D5815-C69C-405A-98C4-9C44BCBB6BB7}"/>
          </ac:spMkLst>
        </pc:spChg>
        <pc:spChg chg="add">
          <ac:chgData name="강 정현" userId="9d05275fd1d28c5a" providerId="LiveId" clId="{51E2B281-BE4C-45BC-877C-012E4BA2FB46}" dt="2020-07-07T15:51:01.699" v="195"/>
          <ac:spMkLst>
            <pc:docMk/>
            <pc:sldMk cId="2554495812" sldId="285"/>
            <ac:spMk id="8" creationId="{39043641-C52C-401E-839C-9D9CB6F8D0D7}"/>
          </ac:spMkLst>
        </pc:spChg>
        <pc:spChg chg="mod">
          <ac:chgData name="강 정현" userId="9d05275fd1d28c5a" providerId="LiveId" clId="{51E2B281-BE4C-45BC-877C-012E4BA2FB46}" dt="2020-07-07T15:51:45.321" v="230" actId="20577"/>
          <ac:spMkLst>
            <pc:docMk/>
            <pc:sldMk cId="2554495812" sldId="285"/>
            <ac:spMk id="9" creationId="{AE4229FE-95BE-42E7-9D65-178445AF8F2C}"/>
          </ac:spMkLst>
        </pc:spChg>
      </pc:sldChg>
      <pc:sldChg chg="addSp modSp add">
        <pc:chgData name="강 정현" userId="9d05275fd1d28c5a" providerId="LiveId" clId="{51E2B281-BE4C-45BC-877C-012E4BA2FB46}" dt="2020-07-07T15:52:14.902" v="244" actId="20577"/>
        <pc:sldMkLst>
          <pc:docMk/>
          <pc:sldMk cId="195346904" sldId="286"/>
        </pc:sldMkLst>
        <pc:spChg chg="add">
          <ac:chgData name="강 정현" userId="9d05275fd1d28c5a" providerId="LiveId" clId="{51E2B281-BE4C-45BC-877C-012E4BA2FB46}" dt="2020-07-07T15:51:07.181" v="196"/>
          <ac:spMkLst>
            <pc:docMk/>
            <pc:sldMk cId="195346904" sldId="286"/>
            <ac:spMk id="7" creationId="{CDE3B6DD-AC27-4642-911C-7C07291833F3}"/>
          </ac:spMkLst>
        </pc:spChg>
        <pc:spChg chg="add">
          <ac:chgData name="강 정현" userId="9d05275fd1d28c5a" providerId="LiveId" clId="{51E2B281-BE4C-45BC-877C-012E4BA2FB46}" dt="2020-07-07T15:51:07.181" v="196"/>
          <ac:spMkLst>
            <pc:docMk/>
            <pc:sldMk cId="195346904" sldId="286"/>
            <ac:spMk id="9" creationId="{E0B2D3BF-0157-43ED-8FF3-320378E628F2}"/>
          </ac:spMkLst>
        </pc:spChg>
        <pc:spChg chg="mod">
          <ac:chgData name="강 정현" userId="9d05275fd1d28c5a" providerId="LiveId" clId="{51E2B281-BE4C-45BC-877C-012E4BA2FB46}" dt="2020-07-07T15:52:04.793" v="243" actId="20577"/>
          <ac:spMkLst>
            <pc:docMk/>
            <pc:sldMk cId="195346904" sldId="286"/>
            <ac:spMk id="15" creationId="{641A7806-F53D-4815-90D6-A1AE73567ECF}"/>
          </ac:spMkLst>
        </pc:spChg>
        <pc:spChg chg="mod">
          <ac:chgData name="강 정현" userId="9d05275fd1d28c5a" providerId="LiveId" clId="{51E2B281-BE4C-45BC-877C-012E4BA2FB46}" dt="2020-07-07T15:52:14.902" v="244" actId="20577"/>
          <ac:spMkLst>
            <pc:docMk/>
            <pc:sldMk cId="195346904" sldId="286"/>
            <ac:spMk id="17" creationId="{605AFB38-ACC2-4439-9688-E5E7093CDE03}"/>
          </ac:spMkLst>
        </pc:spChg>
      </pc:sldChg>
      <pc:sldChg chg="addSp modSp add">
        <pc:chgData name="강 정현" userId="9d05275fd1d28c5a" providerId="LiveId" clId="{51E2B281-BE4C-45BC-877C-012E4BA2FB46}" dt="2020-07-07T15:53:35.564" v="255" actId="20577"/>
        <pc:sldMkLst>
          <pc:docMk/>
          <pc:sldMk cId="2796506568" sldId="287"/>
        </pc:sldMkLst>
        <pc:spChg chg="add">
          <ac:chgData name="강 정현" userId="9d05275fd1d28c5a" providerId="LiveId" clId="{51E2B281-BE4C-45BC-877C-012E4BA2FB46}" dt="2020-07-07T15:51:10.310" v="197"/>
          <ac:spMkLst>
            <pc:docMk/>
            <pc:sldMk cId="2796506568" sldId="287"/>
            <ac:spMk id="6" creationId="{0A9C9B3D-5789-4970-B432-3876191B784C}"/>
          </ac:spMkLst>
        </pc:spChg>
        <pc:spChg chg="add">
          <ac:chgData name="강 정현" userId="9d05275fd1d28c5a" providerId="LiveId" clId="{51E2B281-BE4C-45BC-877C-012E4BA2FB46}" dt="2020-07-07T15:51:10.310" v="197"/>
          <ac:spMkLst>
            <pc:docMk/>
            <pc:sldMk cId="2796506568" sldId="287"/>
            <ac:spMk id="7" creationId="{67C920CA-B99B-497D-B485-6982DC650557}"/>
          </ac:spMkLst>
        </pc:spChg>
        <pc:spChg chg="mod">
          <ac:chgData name="강 정현" userId="9d05275fd1d28c5a" providerId="LiveId" clId="{51E2B281-BE4C-45BC-877C-012E4BA2FB46}" dt="2020-07-07T15:53:35.564" v="255" actId="20577"/>
          <ac:spMkLst>
            <pc:docMk/>
            <pc:sldMk cId="2796506568" sldId="287"/>
            <ac:spMk id="9" creationId="{3F44BAE6-4AFC-49EF-AFBB-963E2391483F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557DD7-9941-43E9-BDC6-89D7019AEE80}" type="datetimeFigureOut">
              <a:rPr lang="ko-KR" altLang="en-US" smtClean="0"/>
              <a:t>2020-07-12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B36143-2243-4C08-B71D-7C780E41B0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18301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위에가</a:t>
            </a:r>
            <a:r>
              <a:rPr lang="ko-KR" altLang="en-US" dirty="0"/>
              <a:t> 주제</a:t>
            </a:r>
            <a:endParaRPr lang="en-US" altLang="ko-KR" dirty="0"/>
          </a:p>
          <a:p>
            <a:r>
              <a:rPr lang="ko-KR" altLang="en-US" dirty="0"/>
              <a:t>아래가 내용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B36143-2243-4C08-B71D-7C780E41B00B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23560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이미지맵사이즈</a:t>
            </a:r>
            <a:r>
              <a:rPr lang="en-US" altLang="ko-KR" dirty="0"/>
              <a:t>.</a:t>
            </a:r>
            <a:r>
              <a:rPr lang="en-US" altLang="ko-KR" dirty="0" err="1"/>
              <a:t>js</a:t>
            </a:r>
            <a:r>
              <a:rPr lang="ko-KR" altLang="en-US" dirty="0"/>
              <a:t>는 </a:t>
            </a:r>
            <a:r>
              <a:rPr lang="ko-KR" altLang="en-US" dirty="0" err="1"/>
              <a:t>반응형</a:t>
            </a:r>
            <a:r>
              <a:rPr lang="ko-KR" altLang="en-US" dirty="0"/>
              <a:t> 웹에서 이미지 </a:t>
            </a:r>
            <a:r>
              <a:rPr lang="ko-KR" altLang="en-US" dirty="0" err="1"/>
              <a:t>맵을</a:t>
            </a:r>
            <a:r>
              <a:rPr lang="ko-KR" altLang="en-US" dirty="0"/>
              <a:t> 걸 때 사용하는 제이쿼리 플러그인 </a:t>
            </a:r>
            <a:r>
              <a:rPr lang="en-US" altLang="ko-KR" dirty="0"/>
              <a:t>(</a:t>
            </a:r>
            <a:r>
              <a:rPr lang="ko-KR" altLang="en-US" dirty="0"/>
              <a:t>저희는 지도 이미지를 재설정하기 위해 사용했습니다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저 </a:t>
            </a:r>
            <a:r>
              <a:rPr lang="en-US" altLang="ko-KR" dirty="0"/>
              <a:t>backstretch</a:t>
            </a:r>
            <a:r>
              <a:rPr lang="ko-KR" altLang="en-US" dirty="0"/>
              <a:t>는 화면 슬라이드 </a:t>
            </a:r>
            <a:r>
              <a:rPr lang="en-US" altLang="ko-KR" dirty="0" err="1"/>
              <a:t>js</a:t>
            </a:r>
            <a:r>
              <a:rPr lang="ko-KR" altLang="en-US" dirty="0"/>
              <a:t>고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B36143-2243-4C08-B71D-7C780E41B00B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64031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B36143-2243-4C08-B71D-7C780E41B00B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64031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D8121-52AC-42B8-8624-2DE9619CBDA8}" type="datetimeFigureOut">
              <a:rPr lang="ko-KR" altLang="en-US" smtClean="0"/>
              <a:t>2020-07-12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FE1B0-D741-4D45-8F71-AFEBD63D5556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248587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D8121-52AC-42B8-8624-2DE9619CBDA8}" type="datetimeFigureOut">
              <a:rPr lang="ko-KR" altLang="en-US" smtClean="0"/>
              <a:t>2020-07-12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FE1B0-D741-4D45-8F71-AFEBD63D5556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936278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D8121-52AC-42B8-8624-2DE9619CBDA8}" type="datetimeFigureOut">
              <a:rPr lang="ko-KR" altLang="en-US" smtClean="0"/>
              <a:t>2020-07-12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FE1B0-D741-4D45-8F71-AFEBD63D5556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0737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D8121-52AC-42B8-8624-2DE9619CBDA8}" type="datetimeFigureOut">
              <a:rPr lang="ko-KR" altLang="en-US" smtClean="0"/>
              <a:t>2020-07-12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FE1B0-D741-4D45-8F71-AFEBD63D5556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268648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D8121-52AC-42B8-8624-2DE9619CBDA8}" type="datetimeFigureOut">
              <a:rPr lang="ko-KR" altLang="en-US" smtClean="0"/>
              <a:t>2020-07-12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FE1B0-D741-4D45-8F71-AFEBD63D5556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84642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D8121-52AC-42B8-8624-2DE9619CBDA8}" type="datetimeFigureOut">
              <a:rPr lang="ko-KR" altLang="en-US" smtClean="0"/>
              <a:t>2020-07-12</a:t>
            </a:fld>
            <a:endParaRPr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FE1B0-D741-4D45-8F71-AFEBD63D5556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374127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D8121-52AC-42B8-8624-2DE9619CBDA8}" type="datetimeFigureOut">
              <a:rPr lang="ko-KR" altLang="en-US" smtClean="0"/>
              <a:t>2020-07-12</a:t>
            </a:fld>
            <a:endParaRPr lang="ko-KR" alt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FE1B0-D741-4D45-8F71-AFEBD63D5556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715411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D8121-52AC-42B8-8624-2DE9619CBDA8}" type="datetimeFigureOut">
              <a:rPr lang="ko-KR" altLang="en-US" smtClean="0"/>
              <a:t>2020-07-12</a:t>
            </a:fld>
            <a:endParaRPr lang="ko-KR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FE1B0-D741-4D45-8F71-AFEBD63D5556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284315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D8121-52AC-42B8-8624-2DE9619CBDA8}" type="datetimeFigureOut">
              <a:rPr lang="ko-KR" altLang="en-US" smtClean="0"/>
              <a:t>2020-07-12</a:t>
            </a:fld>
            <a:endParaRPr lang="ko-KR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FE1B0-D741-4D45-8F71-AFEBD63D5556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631288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D8121-52AC-42B8-8624-2DE9619CBDA8}" type="datetimeFigureOut">
              <a:rPr lang="ko-KR" altLang="en-US" smtClean="0"/>
              <a:t>2020-07-12</a:t>
            </a:fld>
            <a:endParaRPr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FE1B0-D741-4D45-8F71-AFEBD63D5556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666646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dirty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D8121-52AC-42B8-8624-2DE9619CBDA8}" type="datetimeFigureOut">
              <a:rPr lang="ko-KR" altLang="en-US" smtClean="0"/>
              <a:t>2020-07-12</a:t>
            </a:fld>
            <a:endParaRPr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FE1B0-D741-4D45-8F71-AFEBD63D5556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775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ED8121-52AC-42B8-8624-2DE9619CBDA8}" type="datetimeFigureOut">
              <a:rPr lang="ko-KR" altLang="en-US" smtClean="0"/>
              <a:t>2020-07-12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5FE1B0-D741-4D45-8F71-AFEBD63D5556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512259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17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950933" y="2172950"/>
            <a:ext cx="7382149" cy="144655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altLang="ko-KR" sz="6600" dirty="0">
                <a:solidFill>
                  <a:schemeClr val="tx1">
                    <a:lumMod val="65000"/>
                    <a:lumOff val="3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  <a:cs typeface="Aharoni" panose="020B0604020202020204" pitchFamily="2" charset="-79"/>
              </a:rPr>
              <a:t>Corona </a:t>
            </a:r>
            <a:r>
              <a:rPr lang="ko-KR" altLang="en-US" sz="6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  <a:cs typeface="Aharoni" panose="020B0604020202020204" pitchFamily="2" charset="-79"/>
              </a:rPr>
              <a:t>사라져조</a:t>
            </a:r>
            <a:r>
              <a:rPr lang="en-US" altLang="ko-KR" sz="8800" dirty="0">
                <a:solidFill>
                  <a:schemeClr val="tx1">
                    <a:lumMod val="65000"/>
                    <a:lumOff val="3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  <a:cs typeface="Aharoni" panose="020B0604020202020204" pitchFamily="2" charset="-79"/>
              </a:rPr>
              <a:t>!!</a:t>
            </a:r>
          </a:p>
        </p:txBody>
      </p:sp>
      <p:cxnSp>
        <p:nvCxnSpPr>
          <p:cNvPr id="8" name="직선 연결선 7"/>
          <p:cNvCxnSpPr>
            <a:cxnSpLocks/>
          </p:cNvCxnSpPr>
          <p:nvPr/>
        </p:nvCxnSpPr>
        <p:spPr>
          <a:xfrm>
            <a:off x="950933" y="4685050"/>
            <a:ext cx="7620953" cy="0"/>
          </a:xfrm>
          <a:prstGeom prst="line">
            <a:avLst/>
          </a:prstGeom>
          <a:ln/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541488" y="3634375"/>
            <a:ext cx="4723794" cy="58477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altLang="ko-KR" sz="3200" spc="600" dirty="0">
                <a:solidFill>
                  <a:srgbClr val="565658"/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Corona Website</a:t>
            </a:r>
            <a:endParaRPr lang="ko-KR" altLang="en-US" sz="3200" spc="600" dirty="0">
              <a:solidFill>
                <a:srgbClr val="565658"/>
              </a:solidFill>
              <a:latin typeface="210 맨발의청춘 B" panose="02020603020101020101" pitchFamily="18" charset="-127"/>
              <a:ea typeface="210 맨발의청춘 B" panose="02020603020101020101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519680" y="5474184"/>
            <a:ext cx="4104640" cy="1015663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rgbClr val="565658"/>
                </a:solidFill>
                <a:latin typeface="+mj-ea"/>
                <a:ea typeface="+mj-ea"/>
              </a:rPr>
              <a:t>16013078 </a:t>
            </a:r>
            <a:r>
              <a:rPr lang="ko-KR" altLang="en-US" sz="1500" dirty="0">
                <a:solidFill>
                  <a:srgbClr val="565658"/>
                </a:solidFill>
                <a:latin typeface="+mj-ea"/>
                <a:ea typeface="+mj-ea"/>
              </a:rPr>
              <a:t>방수영</a:t>
            </a:r>
            <a:endParaRPr lang="en-US" altLang="ko-KR" sz="1500" dirty="0">
              <a:solidFill>
                <a:srgbClr val="565658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1500" dirty="0">
                <a:solidFill>
                  <a:srgbClr val="565658"/>
                </a:solidFill>
                <a:latin typeface="+mj-ea"/>
                <a:ea typeface="+mj-ea"/>
              </a:rPr>
              <a:t>17013136 </a:t>
            </a:r>
            <a:r>
              <a:rPr lang="ko-KR" altLang="en-US" sz="1500" dirty="0">
                <a:solidFill>
                  <a:srgbClr val="565658"/>
                </a:solidFill>
                <a:latin typeface="+mj-ea"/>
                <a:ea typeface="+mj-ea"/>
              </a:rPr>
              <a:t>권설아</a:t>
            </a:r>
            <a:endParaRPr lang="en-US" altLang="ko-KR" sz="1500" dirty="0">
              <a:solidFill>
                <a:srgbClr val="565658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1500" dirty="0">
                <a:solidFill>
                  <a:srgbClr val="565658"/>
                </a:solidFill>
                <a:latin typeface="+mj-ea"/>
                <a:ea typeface="+mj-ea"/>
              </a:rPr>
              <a:t>17013135 </a:t>
            </a:r>
            <a:r>
              <a:rPr lang="ko-KR" altLang="en-US" sz="1500" dirty="0">
                <a:solidFill>
                  <a:srgbClr val="565658"/>
                </a:solidFill>
                <a:latin typeface="+mj-ea"/>
                <a:ea typeface="+mj-ea"/>
              </a:rPr>
              <a:t>강정현</a:t>
            </a:r>
            <a:endParaRPr lang="en-US" altLang="ko-KR" sz="1500" dirty="0">
              <a:solidFill>
                <a:srgbClr val="565658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1500" dirty="0">
                <a:solidFill>
                  <a:srgbClr val="565658"/>
                </a:solidFill>
                <a:latin typeface="+mj-ea"/>
                <a:ea typeface="+mj-ea"/>
              </a:rPr>
              <a:t>17013141 </a:t>
            </a:r>
            <a:r>
              <a:rPr lang="ko-KR" altLang="en-US" sz="1500" dirty="0">
                <a:solidFill>
                  <a:srgbClr val="565658"/>
                </a:solidFill>
                <a:latin typeface="+mj-ea"/>
                <a:ea typeface="+mj-ea"/>
              </a:rPr>
              <a:t>봉수연</a:t>
            </a:r>
            <a:endParaRPr lang="en-US" altLang="ko-KR" sz="1500" dirty="0">
              <a:solidFill>
                <a:srgbClr val="565658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4381945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A6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39">
            <a:extLst>
              <a:ext uri="{FF2B5EF4-FFF2-40B4-BE49-F238E27FC236}">
                <a16:creationId xmlns:a16="http://schemas.microsoft.com/office/drawing/2014/main" xmlns="" id="{887C2DCF-8C0F-4258-8648-7B865B9B1E07}"/>
              </a:ext>
            </a:extLst>
          </p:cNvPr>
          <p:cNvGrpSpPr/>
          <p:nvPr/>
        </p:nvGrpSpPr>
        <p:grpSpPr>
          <a:xfrm>
            <a:off x="2242786" y="1175958"/>
            <a:ext cx="1413866" cy="1413867"/>
            <a:chOff x="3530278" y="1666754"/>
            <a:chExt cx="2565722" cy="2565722"/>
          </a:xfrm>
        </p:grpSpPr>
        <p:cxnSp>
          <p:nvCxnSpPr>
            <p:cNvPr id="7" name="Group 33">
              <a:extLst>
                <a:ext uri="{FF2B5EF4-FFF2-40B4-BE49-F238E27FC236}">
                  <a16:creationId xmlns:a16="http://schemas.microsoft.com/office/drawing/2014/main" xmlns="" id="{AF9F91AE-9E88-4904-8E50-4A275E498461}"/>
                </a:ext>
              </a:extLst>
            </p:cNvPr>
            <p:cNvCxnSpPr/>
            <p:nvPr/>
          </p:nvCxnSpPr>
          <p:spPr>
            <a:xfrm flipV="1">
              <a:off x="3530278" y="1666754"/>
              <a:ext cx="2565722" cy="11576"/>
            </a:xfrm>
            <a:prstGeom prst="line">
              <a:avLst/>
            </a:prstGeom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Group 37">
              <a:extLst>
                <a:ext uri="{FF2B5EF4-FFF2-40B4-BE49-F238E27FC236}">
                  <a16:creationId xmlns:a16="http://schemas.microsoft.com/office/drawing/2014/main" xmlns="" id="{46940A17-4737-4164-AD40-255DB3E50DFE}"/>
                </a:ext>
              </a:extLst>
            </p:cNvPr>
            <p:cNvCxnSpPr/>
            <p:nvPr/>
          </p:nvCxnSpPr>
          <p:spPr>
            <a:xfrm rot="5400000" flipV="1">
              <a:off x="2268637" y="2943827"/>
              <a:ext cx="2565722" cy="11576"/>
            </a:xfrm>
            <a:prstGeom prst="line">
              <a:avLst/>
            </a:prstGeom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40">
            <a:extLst>
              <a:ext uri="{FF2B5EF4-FFF2-40B4-BE49-F238E27FC236}">
                <a16:creationId xmlns:a16="http://schemas.microsoft.com/office/drawing/2014/main" xmlns="" id="{7EF5A374-5976-48D0-820C-93F5F4FBEA30}"/>
              </a:ext>
            </a:extLst>
          </p:cNvPr>
          <p:cNvGrpSpPr/>
          <p:nvPr/>
        </p:nvGrpSpPr>
        <p:grpSpPr>
          <a:xfrm rot="5400000">
            <a:off x="5191502" y="1161074"/>
            <a:ext cx="1413867" cy="1413866"/>
            <a:chOff x="3530278" y="1666754"/>
            <a:chExt cx="2565722" cy="2565722"/>
          </a:xfrm>
        </p:grpSpPr>
        <p:cxnSp>
          <p:nvCxnSpPr>
            <p:cNvPr id="10" name="Group 41">
              <a:extLst>
                <a:ext uri="{FF2B5EF4-FFF2-40B4-BE49-F238E27FC236}">
                  <a16:creationId xmlns:a16="http://schemas.microsoft.com/office/drawing/2014/main" xmlns="" id="{9DF95373-14A2-48ED-894A-502E564F0944}"/>
                </a:ext>
              </a:extLst>
            </p:cNvPr>
            <p:cNvCxnSpPr/>
            <p:nvPr/>
          </p:nvCxnSpPr>
          <p:spPr>
            <a:xfrm flipV="1">
              <a:off x="3530278" y="1666754"/>
              <a:ext cx="2565722" cy="11576"/>
            </a:xfrm>
            <a:prstGeom prst="line">
              <a:avLst/>
            </a:prstGeom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Group 42">
              <a:extLst>
                <a:ext uri="{FF2B5EF4-FFF2-40B4-BE49-F238E27FC236}">
                  <a16:creationId xmlns:a16="http://schemas.microsoft.com/office/drawing/2014/main" xmlns="" id="{A55BEA49-6615-4EBE-91AA-8CBF3EC46B79}"/>
                </a:ext>
              </a:extLst>
            </p:cNvPr>
            <p:cNvCxnSpPr/>
            <p:nvPr/>
          </p:nvCxnSpPr>
          <p:spPr>
            <a:xfrm rot="5400000" flipV="1">
              <a:off x="2268637" y="2943827"/>
              <a:ext cx="2565722" cy="11576"/>
            </a:xfrm>
            <a:prstGeom prst="line">
              <a:avLst/>
            </a:prstGeom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43">
            <a:extLst>
              <a:ext uri="{FF2B5EF4-FFF2-40B4-BE49-F238E27FC236}">
                <a16:creationId xmlns:a16="http://schemas.microsoft.com/office/drawing/2014/main" xmlns="" id="{F3E31489-AD4E-48B7-ADBC-F48746D35908}"/>
              </a:ext>
            </a:extLst>
          </p:cNvPr>
          <p:cNvGrpSpPr/>
          <p:nvPr/>
        </p:nvGrpSpPr>
        <p:grpSpPr>
          <a:xfrm rot="16200000">
            <a:off x="2242786" y="3852755"/>
            <a:ext cx="1413867" cy="1413866"/>
            <a:chOff x="3530278" y="1666754"/>
            <a:chExt cx="2565722" cy="2565722"/>
          </a:xfrm>
        </p:grpSpPr>
        <p:cxnSp>
          <p:nvCxnSpPr>
            <p:cNvPr id="13" name="Group 44">
              <a:extLst>
                <a:ext uri="{FF2B5EF4-FFF2-40B4-BE49-F238E27FC236}">
                  <a16:creationId xmlns:a16="http://schemas.microsoft.com/office/drawing/2014/main" xmlns="" id="{A49B4F46-29BB-4903-B6EB-C8009B72A058}"/>
                </a:ext>
              </a:extLst>
            </p:cNvPr>
            <p:cNvCxnSpPr/>
            <p:nvPr/>
          </p:nvCxnSpPr>
          <p:spPr>
            <a:xfrm flipV="1">
              <a:off x="3530278" y="1666754"/>
              <a:ext cx="2565722" cy="11576"/>
            </a:xfrm>
            <a:prstGeom prst="line">
              <a:avLst/>
            </a:prstGeom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roup 45">
              <a:extLst>
                <a:ext uri="{FF2B5EF4-FFF2-40B4-BE49-F238E27FC236}">
                  <a16:creationId xmlns:a16="http://schemas.microsoft.com/office/drawing/2014/main" xmlns="" id="{620ACEE9-0F2A-4B4C-8505-885A663F0373}"/>
                </a:ext>
              </a:extLst>
            </p:cNvPr>
            <p:cNvCxnSpPr/>
            <p:nvPr/>
          </p:nvCxnSpPr>
          <p:spPr>
            <a:xfrm rot="5400000" flipV="1">
              <a:off x="2268637" y="2943827"/>
              <a:ext cx="2565722" cy="11576"/>
            </a:xfrm>
            <a:prstGeom prst="line">
              <a:avLst/>
            </a:prstGeom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46">
            <a:extLst>
              <a:ext uri="{FF2B5EF4-FFF2-40B4-BE49-F238E27FC236}">
                <a16:creationId xmlns:a16="http://schemas.microsoft.com/office/drawing/2014/main" xmlns="" id="{D4BF7A8C-BB15-4A2D-890B-515D5259FC0E}"/>
              </a:ext>
            </a:extLst>
          </p:cNvPr>
          <p:cNvGrpSpPr/>
          <p:nvPr/>
        </p:nvGrpSpPr>
        <p:grpSpPr>
          <a:xfrm rot="10800000">
            <a:off x="5210638" y="3844250"/>
            <a:ext cx="1413866" cy="1413867"/>
            <a:chOff x="3530278" y="1666754"/>
            <a:chExt cx="2565722" cy="2565722"/>
          </a:xfrm>
        </p:grpSpPr>
        <p:cxnSp>
          <p:nvCxnSpPr>
            <p:cNvPr id="16" name="Group 47">
              <a:extLst>
                <a:ext uri="{FF2B5EF4-FFF2-40B4-BE49-F238E27FC236}">
                  <a16:creationId xmlns:a16="http://schemas.microsoft.com/office/drawing/2014/main" xmlns="" id="{162D6BD2-7192-426E-BE02-518F8D1DB195}"/>
                </a:ext>
              </a:extLst>
            </p:cNvPr>
            <p:cNvCxnSpPr/>
            <p:nvPr/>
          </p:nvCxnSpPr>
          <p:spPr>
            <a:xfrm flipV="1">
              <a:off x="3530278" y="1666754"/>
              <a:ext cx="2565722" cy="11576"/>
            </a:xfrm>
            <a:prstGeom prst="line">
              <a:avLst/>
            </a:prstGeom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roup 48">
              <a:extLst>
                <a:ext uri="{FF2B5EF4-FFF2-40B4-BE49-F238E27FC236}">
                  <a16:creationId xmlns:a16="http://schemas.microsoft.com/office/drawing/2014/main" xmlns="" id="{0CEC3731-30A8-4FDF-B375-C89640C935E6}"/>
                </a:ext>
              </a:extLst>
            </p:cNvPr>
            <p:cNvCxnSpPr/>
            <p:nvPr/>
          </p:nvCxnSpPr>
          <p:spPr>
            <a:xfrm rot="5400000" flipV="1">
              <a:off x="2268637" y="2943827"/>
              <a:ext cx="2565722" cy="11576"/>
            </a:xfrm>
            <a:prstGeom prst="line">
              <a:avLst/>
            </a:prstGeom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Group 51">
            <a:extLst>
              <a:ext uri="{FF2B5EF4-FFF2-40B4-BE49-F238E27FC236}">
                <a16:creationId xmlns:a16="http://schemas.microsoft.com/office/drawing/2014/main" xmlns="" id="{50AD7AD9-404B-49F5-AE36-66D04522D1E7}"/>
              </a:ext>
            </a:extLst>
          </p:cNvPr>
          <p:cNvSpPr txBox="1"/>
          <p:nvPr/>
        </p:nvSpPr>
        <p:spPr>
          <a:xfrm>
            <a:off x="3179785" y="1815222"/>
            <a:ext cx="239596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3800" dirty="0"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함초롬돋움" panose="02030504000101010101" pitchFamily="18" charset="-127"/>
              </a:rPr>
              <a:t>04</a:t>
            </a:r>
            <a:endParaRPr lang="zh-CN" altLang="en-US" sz="13800" dirty="0">
              <a:solidFill>
                <a:schemeClr val="bg1"/>
              </a:solidFill>
              <a:latin typeface="210 맨발의청춘 L" panose="0202060302010102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19" name="Group 52">
            <a:extLst>
              <a:ext uri="{FF2B5EF4-FFF2-40B4-BE49-F238E27FC236}">
                <a16:creationId xmlns:a16="http://schemas.microsoft.com/office/drawing/2014/main" xmlns="" id="{5D874ABF-EB4B-4072-AE44-FAA9C3B8B107}"/>
              </a:ext>
            </a:extLst>
          </p:cNvPr>
          <p:cNvSpPr txBox="1"/>
          <p:nvPr/>
        </p:nvSpPr>
        <p:spPr>
          <a:xfrm>
            <a:off x="1930447" y="3912278"/>
            <a:ext cx="48946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함초롬돋움" panose="02030504000101010101" pitchFamily="18" charset="-127"/>
              </a:rPr>
              <a:t>개발 환경 및 방법</a:t>
            </a:r>
            <a:endParaRPr lang="zh-CN" altLang="en-US" sz="3600" b="1" dirty="0">
              <a:solidFill>
                <a:schemeClr val="bg1"/>
              </a:solidFill>
              <a:latin typeface="210 맨발의청춘 L" panose="0202060302010102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04477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フリーフォーム 17">
            <a:extLst>
              <a:ext uri="{FF2B5EF4-FFF2-40B4-BE49-F238E27FC236}">
                <a16:creationId xmlns:a16="http://schemas.microsoft.com/office/drawing/2014/main" xmlns="" id="{1B344666-5E7C-45FA-A843-4E76EA298A11}"/>
              </a:ext>
            </a:extLst>
          </p:cNvPr>
          <p:cNvSpPr/>
          <p:nvPr/>
        </p:nvSpPr>
        <p:spPr>
          <a:xfrm>
            <a:off x="3230514" y="1551882"/>
            <a:ext cx="2345065" cy="1886668"/>
          </a:xfrm>
          <a:custGeom>
            <a:avLst/>
            <a:gdLst>
              <a:gd name="connsiteX0" fmla="*/ 0 w 1555858"/>
              <a:gd name="connsiteY0" fmla="*/ 0 h 777929"/>
              <a:gd name="connsiteX1" fmla="*/ 1555858 w 1555858"/>
              <a:gd name="connsiteY1" fmla="*/ 0 h 777929"/>
              <a:gd name="connsiteX2" fmla="*/ 1555858 w 1555858"/>
              <a:gd name="connsiteY2" fmla="*/ 777929 h 777929"/>
              <a:gd name="connsiteX3" fmla="*/ 0 w 1555858"/>
              <a:gd name="connsiteY3" fmla="*/ 777929 h 777929"/>
              <a:gd name="connsiteX4" fmla="*/ 0 w 1555858"/>
              <a:gd name="connsiteY4" fmla="*/ 0 h 777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55858" h="777929">
                <a:moveTo>
                  <a:pt x="0" y="0"/>
                </a:moveTo>
                <a:lnTo>
                  <a:pt x="1555858" y="0"/>
                </a:lnTo>
                <a:lnTo>
                  <a:pt x="1555858" y="777929"/>
                </a:lnTo>
                <a:lnTo>
                  <a:pt x="0" y="777929"/>
                </a:lnTo>
                <a:lnTo>
                  <a:pt x="0" y="0"/>
                </a:lnTo>
                <a:close/>
              </a:path>
            </a:pathLst>
          </a:custGeom>
          <a:solidFill>
            <a:srgbClr val="E4E4E4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875" tIns="15875" rIns="15875" bIns="15875" numCol="1" spcCol="1270" anchor="ctr" anchorCtr="0">
            <a:noAutofit/>
          </a:bodyPr>
          <a:lstStyle/>
          <a:p>
            <a:pPr lvl="0" algn="ctr"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kumimoji="1" lang="ja-JP" altLang="en-US" sz="2500" kern="1200"/>
          </a:p>
        </p:txBody>
      </p:sp>
      <p:sp>
        <p:nvSpPr>
          <p:cNvPr id="8" name="フリーフォーム 17">
            <a:extLst>
              <a:ext uri="{FF2B5EF4-FFF2-40B4-BE49-F238E27FC236}">
                <a16:creationId xmlns:a16="http://schemas.microsoft.com/office/drawing/2014/main" xmlns="" id="{FD5775D7-4009-47B2-BAA3-81641B6B3494}"/>
              </a:ext>
            </a:extLst>
          </p:cNvPr>
          <p:cNvSpPr/>
          <p:nvPr/>
        </p:nvSpPr>
        <p:spPr>
          <a:xfrm>
            <a:off x="2978437" y="4395022"/>
            <a:ext cx="3592196" cy="2100102"/>
          </a:xfrm>
          <a:custGeom>
            <a:avLst/>
            <a:gdLst>
              <a:gd name="connsiteX0" fmla="*/ 0 w 1555858"/>
              <a:gd name="connsiteY0" fmla="*/ 0 h 777929"/>
              <a:gd name="connsiteX1" fmla="*/ 1555858 w 1555858"/>
              <a:gd name="connsiteY1" fmla="*/ 0 h 777929"/>
              <a:gd name="connsiteX2" fmla="*/ 1555858 w 1555858"/>
              <a:gd name="connsiteY2" fmla="*/ 777929 h 777929"/>
              <a:gd name="connsiteX3" fmla="*/ 0 w 1555858"/>
              <a:gd name="connsiteY3" fmla="*/ 777929 h 777929"/>
              <a:gd name="connsiteX4" fmla="*/ 0 w 1555858"/>
              <a:gd name="connsiteY4" fmla="*/ 0 h 777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55858" h="777929">
                <a:moveTo>
                  <a:pt x="0" y="0"/>
                </a:moveTo>
                <a:lnTo>
                  <a:pt x="1555858" y="0"/>
                </a:lnTo>
                <a:lnTo>
                  <a:pt x="1555858" y="777929"/>
                </a:lnTo>
                <a:lnTo>
                  <a:pt x="0" y="777929"/>
                </a:lnTo>
                <a:lnTo>
                  <a:pt x="0" y="0"/>
                </a:lnTo>
                <a:close/>
              </a:path>
            </a:pathLst>
          </a:custGeom>
          <a:solidFill>
            <a:srgbClr val="E4E4E4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875" tIns="15875" rIns="15875" bIns="15875" numCol="1" spcCol="1270" anchor="ctr" anchorCtr="0">
            <a:noAutofit/>
          </a:bodyPr>
          <a:lstStyle/>
          <a:p>
            <a:pPr lvl="0" algn="ctr"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kumimoji="1" lang="ja-JP" altLang="en-US" sz="2500" kern="1200"/>
          </a:p>
        </p:txBody>
      </p:sp>
      <p:sp>
        <p:nvSpPr>
          <p:cNvPr id="9" name="テキスト ボックス 47">
            <a:extLst>
              <a:ext uri="{FF2B5EF4-FFF2-40B4-BE49-F238E27FC236}">
                <a16:creationId xmlns:a16="http://schemas.microsoft.com/office/drawing/2014/main" xmlns="" id="{2D4D0BEF-69DF-4A82-B120-1E7A13945032}"/>
              </a:ext>
            </a:extLst>
          </p:cNvPr>
          <p:cNvSpPr txBox="1"/>
          <p:nvPr/>
        </p:nvSpPr>
        <p:spPr>
          <a:xfrm>
            <a:off x="3551147" y="5880958"/>
            <a:ext cx="23350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Ebrima" panose="02000000000000000000" pitchFamily="2" charset="0"/>
              </a:rPr>
              <a:t>프로그래밍 언어</a:t>
            </a:r>
            <a:endParaRPr kumimoji="1" lang="ja-JP" altLang="en-US" sz="2000" spc="3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Ebrima" panose="02000000000000000000" pitchFamily="2" charset="0"/>
            </a:endParaRPr>
          </a:p>
        </p:txBody>
      </p:sp>
      <p:pic>
        <p:nvPicPr>
          <p:cNvPr id="11" name="Picture 8" descr="💻 프론트엔드 면접 질문 - HTML">
            <a:extLst>
              <a:ext uri="{FF2B5EF4-FFF2-40B4-BE49-F238E27FC236}">
                <a16:creationId xmlns:a16="http://schemas.microsoft.com/office/drawing/2014/main" xmlns="" id="{D13FC3F9-1241-45A3-BBFD-6372142CEE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8762" y="4483842"/>
            <a:ext cx="2081349" cy="1387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フリーフォーム 17">
            <a:extLst>
              <a:ext uri="{FF2B5EF4-FFF2-40B4-BE49-F238E27FC236}">
                <a16:creationId xmlns:a16="http://schemas.microsoft.com/office/drawing/2014/main" xmlns="" id="{3EC2DCAD-649D-485E-8A52-BB41A153F02D}"/>
              </a:ext>
            </a:extLst>
          </p:cNvPr>
          <p:cNvSpPr/>
          <p:nvPr/>
        </p:nvSpPr>
        <p:spPr>
          <a:xfrm>
            <a:off x="6719177" y="4376158"/>
            <a:ext cx="1836279" cy="2100102"/>
          </a:xfrm>
          <a:custGeom>
            <a:avLst/>
            <a:gdLst>
              <a:gd name="connsiteX0" fmla="*/ 0 w 1555858"/>
              <a:gd name="connsiteY0" fmla="*/ 0 h 777929"/>
              <a:gd name="connsiteX1" fmla="*/ 1555858 w 1555858"/>
              <a:gd name="connsiteY1" fmla="*/ 0 h 777929"/>
              <a:gd name="connsiteX2" fmla="*/ 1555858 w 1555858"/>
              <a:gd name="connsiteY2" fmla="*/ 777929 h 777929"/>
              <a:gd name="connsiteX3" fmla="*/ 0 w 1555858"/>
              <a:gd name="connsiteY3" fmla="*/ 777929 h 777929"/>
              <a:gd name="connsiteX4" fmla="*/ 0 w 1555858"/>
              <a:gd name="connsiteY4" fmla="*/ 0 h 777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55858" h="777929">
                <a:moveTo>
                  <a:pt x="0" y="0"/>
                </a:moveTo>
                <a:lnTo>
                  <a:pt x="1555858" y="0"/>
                </a:lnTo>
                <a:lnTo>
                  <a:pt x="1555858" y="777929"/>
                </a:lnTo>
                <a:lnTo>
                  <a:pt x="0" y="777929"/>
                </a:lnTo>
                <a:lnTo>
                  <a:pt x="0" y="0"/>
                </a:lnTo>
                <a:close/>
              </a:path>
            </a:pathLst>
          </a:custGeom>
          <a:solidFill>
            <a:srgbClr val="E4E4E4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875" tIns="15875" rIns="15875" bIns="15875" numCol="1" spcCol="1270" anchor="ctr" anchorCtr="0">
            <a:noAutofit/>
          </a:bodyPr>
          <a:lstStyle/>
          <a:p>
            <a:pPr lvl="0" algn="ctr"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kumimoji="1" lang="ja-JP" altLang="en-US" sz="2500" kern="1200"/>
          </a:p>
        </p:txBody>
      </p:sp>
      <p:pic>
        <p:nvPicPr>
          <p:cNvPr id="13" name="Picture 10" descr="부트스트랩에 대한 이미지 검색결과">
            <a:extLst>
              <a:ext uri="{FF2B5EF4-FFF2-40B4-BE49-F238E27FC236}">
                <a16:creationId xmlns:a16="http://schemas.microsoft.com/office/drawing/2014/main" xmlns="" id="{86D97187-C11E-41C8-8F17-8CC89A87FD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1287" y="4519852"/>
            <a:ext cx="1047185" cy="1396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テキスト ボックス 47">
            <a:extLst>
              <a:ext uri="{FF2B5EF4-FFF2-40B4-BE49-F238E27FC236}">
                <a16:creationId xmlns:a16="http://schemas.microsoft.com/office/drawing/2014/main" xmlns="" id="{434AD56E-42E3-4916-90FB-0DEAEC44465C}"/>
              </a:ext>
            </a:extLst>
          </p:cNvPr>
          <p:cNvSpPr txBox="1"/>
          <p:nvPr/>
        </p:nvSpPr>
        <p:spPr>
          <a:xfrm>
            <a:off x="6719177" y="5859186"/>
            <a:ext cx="18362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/>
              <a:t>Bootstrap framework</a:t>
            </a:r>
            <a:endParaRPr kumimoji="1" lang="ja-JP" altLang="en-US" sz="2000" spc="300" dirty="0">
              <a:solidFill>
                <a:schemeClr val="tx1">
                  <a:lumMod val="75000"/>
                  <a:lumOff val="25000"/>
                </a:schemeClr>
              </a:solidFill>
              <a:latin typeface="210 맨발의청춘 L" panose="02020603020101020101" pitchFamily="18" charset="-127"/>
              <a:cs typeface="Ebrima" panose="02000000000000000000" pitchFamily="2" charset="0"/>
            </a:endParaRPr>
          </a:p>
        </p:txBody>
      </p:sp>
      <p:cxnSp>
        <p:nvCxnSpPr>
          <p:cNvPr id="15" name="直線コネクタ 23">
            <a:extLst>
              <a:ext uri="{FF2B5EF4-FFF2-40B4-BE49-F238E27FC236}">
                <a16:creationId xmlns:a16="http://schemas.microsoft.com/office/drawing/2014/main" xmlns="" id="{9A183A05-C750-4358-BF32-91988B31B815}"/>
              </a:ext>
            </a:extLst>
          </p:cNvPr>
          <p:cNvCxnSpPr>
            <a:cxnSpLocks/>
          </p:cNvCxnSpPr>
          <p:nvPr/>
        </p:nvCxnSpPr>
        <p:spPr>
          <a:xfrm flipH="1">
            <a:off x="3392868" y="3879449"/>
            <a:ext cx="4986744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フリーフォーム 17">
            <a:extLst>
              <a:ext uri="{FF2B5EF4-FFF2-40B4-BE49-F238E27FC236}">
                <a16:creationId xmlns:a16="http://schemas.microsoft.com/office/drawing/2014/main" xmlns="" id="{AB38A2F9-1BF1-4B78-9DDF-B6EC43E8858B}"/>
              </a:ext>
            </a:extLst>
          </p:cNvPr>
          <p:cNvSpPr/>
          <p:nvPr/>
        </p:nvSpPr>
        <p:spPr>
          <a:xfrm>
            <a:off x="789610" y="4395022"/>
            <a:ext cx="2051171" cy="2100102"/>
          </a:xfrm>
          <a:custGeom>
            <a:avLst/>
            <a:gdLst>
              <a:gd name="connsiteX0" fmla="*/ 0 w 1555858"/>
              <a:gd name="connsiteY0" fmla="*/ 0 h 777929"/>
              <a:gd name="connsiteX1" fmla="*/ 1555858 w 1555858"/>
              <a:gd name="connsiteY1" fmla="*/ 0 h 777929"/>
              <a:gd name="connsiteX2" fmla="*/ 1555858 w 1555858"/>
              <a:gd name="connsiteY2" fmla="*/ 777929 h 777929"/>
              <a:gd name="connsiteX3" fmla="*/ 0 w 1555858"/>
              <a:gd name="connsiteY3" fmla="*/ 777929 h 777929"/>
              <a:gd name="connsiteX4" fmla="*/ 0 w 1555858"/>
              <a:gd name="connsiteY4" fmla="*/ 0 h 777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55858" h="777929">
                <a:moveTo>
                  <a:pt x="0" y="0"/>
                </a:moveTo>
                <a:lnTo>
                  <a:pt x="1555858" y="0"/>
                </a:lnTo>
                <a:lnTo>
                  <a:pt x="1555858" y="777929"/>
                </a:lnTo>
                <a:lnTo>
                  <a:pt x="0" y="777929"/>
                </a:lnTo>
                <a:lnTo>
                  <a:pt x="0" y="0"/>
                </a:lnTo>
                <a:close/>
              </a:path>
            </a:pathLst>
          </a:custGeom>
          <a:solidFill>
            <a:srgbClr val="E4E4E4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875" tIns="15875" rIns="15875" bIns="15875" numCol="1" spcCol="1270" anchor="ctr" anchorCtr="0">
            <a:noAutofit/>
          </a:bodyPr>
          <a:lstStyle/>
          <a:p>
            <a:pPr lvl="0" algn="ctr"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kumimoji="1" lang="ja-JP" altLang="en-US" sz="2500" kern="1200"/>
          </a:p>
        </p:txBody>
      </p:sp>
      <p:sp>
        <p:nvSpPr>
          <p:cNvPr id="17" name="テキスト ボックス 47">
            <a:extLst>
              <a:ext uri="{FF2B5EF4-FFF2-40B4-BE49-F238E27FC236}">
                <a16:creationId xmlns:a16="http://schemas.microsoft.com/office/drawing/2014/main" xmlns="" id="{FB7C41B6-882E-4BA5-8F33-3C179DCC74DC}"/>
              </a:ext>
            </a:extLst>
          </p:cNvPr>
          <p:cNvSpPr txBox="1"/>
          <p:nvPr/>
        </p:nvSpPr>
        <p:spPr>
          <a:xfrm>
            <a:off x="792749" y="5792393"/>
            <a:ext cx="20511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0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Ebrima" panose="02000000000000000000" pitchFamily="2" charset="0"/>
              </a:rPr>
              <a:t>소프트웨어 플랫폼</a:t>
            </a:r>
            <a:endParaRPr kumimoji="1" lang="ja-JP" altLang="en-US" sz="2000" spc="3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Ebrima" panose="02000000000000000000" pitchFamily="2" charset="0"/>
            </a:endParaRPr>
          </a:p>
        </p:txBody>
      </p:sp>
      <p:pic>
        <p:nvPicPr>
          <p:cNvPr id="18" name="Picture 2" descr="Atom 필수 플러그인 리스트 (Can't live without it) – Captain Pangyo">
            <a:extLst>
              <a:ext uri="{FF2B5EF4-FFF2-40B4-BE49-F238E27FC236}">
                <a16:creationId xmlns:a16="http://schemas.microsoft.com/office/drawing/2014/main" xmlns="" id="{E10F6FC0-01EC-488A-AB68-46D378C43D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198" y="4838494"/>
            <a:ext cx="1939248" cy="861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jQuery Basics | PoiemaWeb">
            <a:extLst>
              <a:ext uri="{FF2B5EF4-FFF2-40B4-BE49-F238E27FC236}">
                <a16:creationId xmlns:a16="http://schemas.microsoft.com/office/drawing/2014/main" xmlns="" id="{3F89566C-B241-45B4-B78F-09EC02C9EA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5048" y="4483842"/>
            <a:ext cx="1497728" cy="1387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 descr="Node.js) Node.js란? - Suyeon Bak - Medium">
            <a:extLst>
              <a:ext uri="{FF2B5EF4-FFF2-40B4-BE49-F238E27FC236}">
                <a16:creationId xmlns:a16="http://schemas.microsoft.com/office/drawing/2014/main" xmlns="" id="{2BFB6ADF-4D32-47F5-8FCA-F9CCCCE000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4291" y="1772132"/>
            <a:ext cx="1880590" cy="1052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テキスト ボックス 47">
            <a:extLst>
              <a:ext uri="{FF2B5EF4-FFF2-40B4-BE49-F238E27FC236}">
                <a16:creationId xmlns:a16="http://schemas.microsoft.com/office/drawing/2014/main" xmlns="" id="{9355BD0B-3C7E-4E6E-9805-F9FED4D1C8D1}"/>
              </a:ext>
            </a:extLst>
          </p:cNvPr>
          <p:cNvSpPr txBox="1"/>
          <p:nvPr/>
        </p:nvSpPr>
        <p:spPr>
          <a:xfrm>
            <a:off x="3438362" y="2707239"/>
            <a:ext cx="20511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0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Ebrima" panose="02000000000000000000" pitchFamily="2" charset="0"/>
              </a:rPr>
              <a:t>소프트웨어 플랫폼</a:t>
            </a:r>
            <a:endParaRPr kumimoji="1" lang="ja-JP" altLang="en-US" sz="2000" spc="3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Ebrima" panose="02000000000000000000" pitchFamily="2" charset="0"/>
            </a:endParaRPr>
          </a:p>
        </p:txBody>
      </p:sp>
      <p:sp>
        <p:nvSpPr>
          <p:cNvPr id="23" name="フリーフォーム 17">
            <a:extLst>
              <a:ext uri="{FF2B5EF4-FFF2-40B4-BE49-F238E27FC236}">
                <a16:creationId xmlns:a16="http://schemas.microsoft.com/office/drawing/2014/main" xmlns="" id="{27E6D70A-D66B-464F-A6B3-328B00631EED}"/>
              </a:ext>
            </a:extLst>
          </p:cNvPr>
          <p:cNvSpPr/>
          <p:nvPr/>
        </p:nvSpPr>
        <p:spPr>
          <a:xfrm>
            <a:off x="5926177" y="1551882"/>
            <a:ext cx="2345065" cy="1886668"/>
          </a:xfrm>
          <a:custGeom>
            <a:avLst/>
            <a:gdLst>
              <a:gd name="connsiteX0" fmla="*/ 0 w 1555858"/>
              <a:gd name="connsiteY0" fmla="*/ 0 h 777929"/>
              <a:gd name="connsiteX1" fmla="*/ 1555858 w 1555858"/>
              <a:gd name="connsiteY1" fmla="*/ 0 h 777929"/>
              <a:gd name="connsiteX2" fmla="*/ 1555858 w 1555858"/>
              <a:gd name="connsiteY2" fmla="*/ 777929 h 777929"/>
              <a:gd name="connsiteX3" fmla="*/ 0 w 1555858"/>
              <a:gd name="connsiteY3" fmla="*/ 777929 h 777929"/>
              <a:gd name="connsiteX4" fmla="*/ 0 w 1555858"/>
              <a:gd name="connsiteY4" fmla="*/ 0 h 777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55858" h="777929">
                <a:moveTo>
                  <a:pt x="0" y="0"/>
                </a:moveTo>
                <a:lnTo>
                  <a:pt x="1555858" y="0"/>
                </a:lnTo>
                <a:lnTo>
                  <a:pt x="1555858" y="777929"/>
                </a:lnTo>
                <a:lnTo>
                  <a:pt x="0" y="777929"/>
                </a:lnTo>
                <a:lnTo>
                  <a:pt x="0" y="0"/>
                </a:lnTo>
                <a:close/>
              </a:path>
            </a:pathLst>
          </a:custGeom>
          <a:solidFill>
            <a:srgbClr val="E4E4E4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875" tIns="15875" rIns="15875" bIns="15875" numCol="1" spcCol="1270" anchor="ctr" anchorCtr="0">
            <a:noAutofit/>
          </a:bodyPr>
          <a:lstStyle/>
          <a:p>
            <a:pPr lvl="0" algn="ctr"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kumimoji="1" lang="ja-JP" altLang="en-US" sz="2500" kern="1200"/>
          </a:p>
        </p:txBody>
      </p:sp>
      <p:sp>
        <p:nvSpPr>
          <p:cNvPr id="24" name="テキスト ボックス 47">
            <a:extLst>
              <a:ext uri="{FF2B5EF4-FFF2-40B4-BE49-F238E27FC236}">
                <a16:creationId xmlns:a16="http://schemas.microsoft.com/office/drawing/2014/main" xmlns="" id="{183C60D9-21A4-4F9B-9BA5-2C99177A4E61}"/>
              </a:ext>
            </a:extLst>
          </p:cNvPr>
          <p:cNvSpPr txBox="1"/>
          <p:nvPr/>
        </p:nvSpPr>
        <p:spPr>
          <a:xfrm>
            <a:off x="5878754" y="2738016"/>
            <a:ext cx="24514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+mn-ea"/>
              </a:rPr>
              <a:t>Node.js</a:t>
            </a:r>
            <a:r>
              <a:rPr lang="ko-KR" altLang="en-US" dirty="0">
                <a:latin typeface="+mn-ea"/>
              </a:rPr>
              <a:t>를 위한 웹 프레임워크</a:t>
            </a:r>
            <a:endParaRPr kumimoji="1" lang="ja-JP" altLang="en-US" sz="2000" spc="3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Ebrima" panose="02000000000000000000" pitchFamily="2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xmlns="" id="{D5369AC3-A592-4D61-8013-F3B3E9FD3E71}"/>
              </a:ext>
            </a:extLst>
          </p:cNvPr>
          <p:cNvSpPr/>
          <p:nvPr/>
        </p:nvSpPr>
        <p:spPr>
          <a:xfrm>
            <a:off x="593422" y="801664"/>
            <a:ext cx="260821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3600" dirty="0"/>
              <a:t>Server side</a:t>
            </a:r>
          </a:p>
        </p:txBody>
      </p:sp>
      <p:pic>
        <p:nvPicPr>
          <p:cNvPr id="26" name="Picture 10" descr="Express will dominate the coming decade. Here's why.">
            <a:extLst>
              <a:ext uri="{FF2B5EF4-FFF2-40B4-BE49-F238E27FC236}">
                <a16:creationId xmlns:a16="http://schemas.microsoft.com/office/drawing/2014/main" xmlns="" id="{0ECE0FD7-0968-45BD-B572-DDC7DB0A2D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38" t="12583" r="15019" b="27495"/>
          <a:stretch/>
        </p:blipFill>
        <p:spPr bwMode="auto">
          <a:xfrm>
            <a:off x="6033722" y="1874066"/>
            <a:ext cx="2182428" cy="756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xmlns="" id="{0311209D-E6BF-4750-8264-E2DAC4BC2841}"/>
              </a:ext>
            </a:extLst>
          </p:cNvPr>
          <p:cNvSpPr/>
          <p:nvPr/>
        </p:nvSpPr>
        <p:spPr>
          <a:xfrm>
            <a:off x="710367" y="3303735"/>
            <a:ext cx="248869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3600" dirty="0"/>
              <a:t>Client side</a:t>
            </a:r>
          </a:p>
        </p:txBody>
      </p:sp>
      <p:cxnSp>
        <p:nvCxnSpPr>
          <p:cNvPr id="28" name="直線コネクタ 23">
            <a:extLst>
              <a:ext uri="{FF2B5EF4-FFF2-40B4-BE49-F238E27FC236}">
                <a16:creationId xmlns:a16="http://schemas.microsoft.com/office/drawing/2014/main" xmlns="" id="{13CC4A62-D6E8-4022-A7F8-1BEA7D180BDD}"/>
              </a:ext>
            </a:extLst>
          </p:cNvPr>
          <p:cNvCxnSpPr>
            <a:cxnSpLocks/>
          </p:cNvCxnSpPr>
          <p:nvPr/>
        </p:nvCxnSpPr>
        <p:spPr>
          <a:xfrm flipH="1">
            <a:off x="3320540" y="1341877"/>
            <a:ext cx="4986744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1E2D5CD2-15DE-4D66-A711-8797F4CB0F69}"/>
              </a:ext>
            </a:extLst>
          </p:cNvPr>
          <p:cNvSpPr/>
          <p:nvPr/>
        </p:nvSpPr>
        <p:spPr>
          <a:xfrm>
            <a:off x="158481" y="182204"/>
            <a:ext cx="530008" cy="517043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/>
              <a:t>04</a:t>
            </a:r>
            <a:endParaRPr lang="ko-KR" altLang="en-US" sz="20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947E4598-445A-4105-9CD8-B7C952BB0441}"/>
              </a:ext>
            </a:extLst>
          </p:cNvPr>
          <p:cNvSpPr txBox="1"/>
          <p:nvPr/>
        </p:nvSpPr>
        <p:spPr>
          <a:xfrm>
            <a:off x="718468" y="228335"/>
            <a:ext cx="31857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bg2">
                    <a:lumMod val="50000"/>
                  </a:schemeClr>
                </a:solidFill>
              </a:rPr>
              <a:t>개발 환경  </a:t>
            </a:r>
          </a:p>
        </p:txBody>
      </p:sp>
    </p:spTree>
    <p:extLst>
      <p:ext uri="{BB962C8B-B14F-4D97-AF65-F5344CB8AC3E}">
        <p14:creationId xmlns:p14="http://schemas.microsoft.com/office/powerpoint/2010/main" val="3299647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그룹 44"/>
          <p:cNvGrpSpPr/>
          <p:nvPr/>
        </p:nvGrpSpPr>
        <p:grpSpPr>
          <a:xfrm>
            <a:off x="176411" y="2106502"/>
            <a:ext cx="4485963" cy="3694333"/>
            <a:chOff x="-556550" y="1615441"/>
            <a:chExt cx="6667789" cy="4785480"/>
          </a:xfrm>
        </p:grpSpPr>
        <p:pic>
          <p:nvPicPr>
            <p:cNvPr id="46" name="Picture 6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43382" y="1880774"/>
              <a:ext cx="6096000" cy="3429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7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556550" y="1615441"/>
              <a:ext cx="6667789" cy="47854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40" name="직사각형 39">
            <a:extLst>
              <a:ext uri="{FF2B5EF4-FFF2-40B4-BE49-F238E27FC236}">
                <a16:creationId xmlns:a16="http://schemas.microsoft.com/office/drawing/2014/main" xmlns="" id="{90337A5F-BB16-4FC2-B1C8-C738839DB84B}"/>
              </a:ext>
            </a:extLst>
          </p:cNvPr>
          <p:cNvSpPr/>
          <p:nvPr/>
        </p:nvSpPr>
        <p:spPr>
          <a:xfrm>
            <a:off x="158481" y="182204"/>
            <a:ext cx="530008" cy="517043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/>
              <a:t>04</a:t>
            </a:r>
            <a:endParaRPr lang="ko-KR" altLang="en-US" sz="2000" b="1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0F5243BE-6655-45BF-92F3-2A9C589FBDD9}"/>
              </a:ext>
            </a:extLst>
          </p:cNvPr>
          <p:cNvSpPr txBox="1"/>
          <p:nvPr/>
        </p:nvSpPr>
        <p:spPr>
          <a:xfrm>
            <a:off x="718468" y="228335"/>
            <a:ext cx="31857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bg2">
                    <a:lumMod val="50000"/>
                  </a:schemeClr>
                </a:solidFill>
              </a:rPr>
              <a:t>개발 방법  </a:t>
            </a:r>
            <a:r>
              <a:rPr lang="en-US" altLang="ko-KR" sz="2000" b="1" dirty="0">
                <a:solidFill>
                  <a:schemeClr val="bg2">
                    <a:lumMod val="50000"/>
                  </a:schemeClr>
                </a:solidFill>
              </a:rPr>
              <a:t>: </a:t>
            </a:r>
            <a:r>
              <a:rPr lang="ko-KR" altLang="en-US" sz="2000" b="1" dirty="0">
                <a:solidFill>
                  <a:schemeClr val="bg2">
                    <a:lumMod val="50000"/>
                  </a:schemeClr>
                </a:solidFill>
              </a:rPr>
              <a:t>반응형 웹</a:t>
            </a:r>
          </a:p>
        </p:txBody>
      </p:sp>
      <p:pic>
        <p:nvPicPr>
          <p:cNvPr id="44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3204" y="1720351"/>
            <a:ext cx="2583350" cy="3694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9" name="그룹 28"/>
          <p:cNvGrpSpPr/>
          <p:nvPr/>
        </p:nvGrpSpPr>
        <p:grpSpPr>
          <a:xfrm>
            <a:off x="4852594" y="2595645"/>
            <a:ext cx="1287635" cy="1915242"/>
            <a:chOff x="4309110" y="3724275"/>
            <a:chExt cx="1543050" cy="3133725"/>
          </a:xfrm>
        </p:grpSpPr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xmlns="" id="{44443C65-E512-42CE-A36D-11D547255C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7257" b="2110"/>
            <a:stretch/>
          </p:blipFill>
          <p:spPr>
            <a:xfrm>
              <a:off x="4417497" y="3930260"/>
              <a:ext cx="1404183" cy="2927740"/>
            </a:xfrm>
            <a:prstGeom prst="rect">
              <a:avLst/>
            </a:prstGeom>
          </p:spPr>
        </p:pic>
        <p:pic>
          <p:nvPicPr>
            <p:cNvPr id="33" name="Picture 2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09110" y="3724275"/>
              <a:ext cx="1543050" cy="31337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B7E6E679-133A-4162-A2C5-0C3E77D0F8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01977" y="1999132"/>
            <a:ext cx="2365803" cy="3122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435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24">
            <a:extLst>
              <a:ext uri="{FF2B5EF4-FFF2-40B4-BE49-F238E27FC236}">
                <a16:creationId xmlns:a16="http://schemas.microsoft.com/office/drawing/2014/main" xmlns="" id="{4630106E-6862-47C2-8793-AAB7E9FADC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30" t="16796" r="84834" b="78695"/>
          <a:stretch/>
        </p:blipFill>
        <p:spPr>
          <a:xfrm>
            <a:off x="413150" y="966807"/>
            <a:ext cx="1612160" cy="456185"/>
          </a:xfrm>
          <a:prstGeom prst="rect">
            <a:avLst/>
          </a:prstGeom>
          <a:ln>
            <a:noFill/>
          </a:ln>
        </p:spPr>
      </p:pic>
      <p:sp>
        <p:nvSpPr>
          <p:cNvPr id="10" name="제목 1">
            <a:extLst>
              <a:ext uri="{FF2B5EF4-FFF2-40B4-BE49-F238E27FC236}">
                <a16:creationId xmlns:a16="http://schemas.microsoft.com/office/drawing/2014/main" xmlns="" id="{890F889C-712D-4951-B44A-52D97B7B1C38}"/>
              </a:ext>
            </a:extLst>
          </p:cNvPr>
          <p:cNvSpPr txBox="1">
            <a:spLocks/>
          </p:cNvSpPr>
          <p:nvPr/>
        </p:nvSpPr>
        <p:spPr>
          <a:xfrm>
            <a:off x="1031971" y="5891193"/>
            <a:ext cx="7314374" cy="537883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1200" dirty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코로나를 응원하는 그림</a:t>
            </a:r>
            <a:r>
              <a:rPr lang="en-US" altLang="ko-KR" sz="1200" dirty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8</a:t>
            </a:r>
            <a:r>
              <a:rPr lang="ko-KR" altLang="en-US" sz="1200" dirty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개를 슬라이드로 보여준 후</a:t>
            </a:r>
            <a:r>
              <a:rPr lang="en-US" altLang="ko-KR" sz="1200" dirty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,</a:t>
            </a:r>
            <a:r>
              <a:rPr lang="ko-KR" altLang="en-US" sz="1200" dirty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  메인 페이지로 이동한다</a:t>
            </a:r>
            <a:r>
              <a:rPr lang="en-US" altLang="ko-KR" sz="1200" dirty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.</a:t>
            </a:r>
            <a:endParaRPr lang="ko-KR" altLang="en-US" sz="1200" dirty="0">
              <a:latin typeface="인터파크고딕 L" panose="02000000000000000000" pitchFamily="2" charset="-127"/>
              <a:ea typeface="인터파크고딕 L" panose="02000000000000000000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CE6D09F2-9560-436A-9A17-D202670F86EA}"/>
              </a:ext>
            </a:extLst>
          </p:cNvPr>
          <p:cNvSpPr/>
          <p:nvPr/>
        </p:nvSpPr>
        <p:spPr>
          <a:xfrm>
            <a:off x="158481" y="182205"/>
            <a:ext cx="509339" cy="47534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/>
              <a:t>04</a:t>
            </a:r>
            <a:endParaRPr lang="ko-KR" altLang="en-US" sz="20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30C42499-B881-4535-B776-DBB6479E0AA4}"/>
              </a:ext>
            </a:extLst>
          </p:cNvPr>
          <p:cNvSpPr txBox="1"/>
          <p:nvPr/>
        </p:nvSpPr>
        <p:spPr>
          <a:xfrm>
            <a:off x="748948" y="219821"/>
            <a:ext cx="25527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Front-end UI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5171D008-4B66-4AA7-80BE-073B20B48D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461"/>
          <a:stretch/>
        </p:blipFill>
        <p:spPr>
          <a:xfrm>
            <a:off x="413151" y="1556750"/>
            <a:ext cx="4158850" cy="197826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98666D2C-282E-48F5-98EF-7573D8F56376}"/>
              </a:ext>
            </a:extLst>
          </p:cNvPr>
          <p:cNvSpPr txBox="1"/>
          <p:nvPr/>
        </p:nvSpPr>
        <p:spPr>
          <a:xfrm>
            <a:off x="413150" y="1004423"/>
            <a:ext cx="1612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err="1">
                <a:solidFill>
                  <a:schemeClr val="bg1"/>
                </a:solidFill>
              </a:rPr>
              <a:t>Cornona</a:t>
            </a:r>
            <a:r>
              <a:rPr lang="en-US" altLang="ko-KR" b="1" dirty="0">
                <a:solidFill>
                  <a:schemeClr val="bg1"/>
                </a:solidFill>
              </a:rPr>
              <a:t> </a:t>
            </a:r>
            <a:r>
              <a:rPr lang="ko-KR" altLang="en-US" b="1" dirty="0">
                <a:solidFill>
                  <a:schemeClr val="bg1"/>
                </a:solidFill>
              </a:rPr>
              <a:t>대문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D2C41525-A55E-4A01-85EC-2FDE4C46C9D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740"/>
          <a:stretch/>
        </p:blipFill>
        <p:spPr>
          <a:xfrm>
            <a:off x="4689158" y="1552402"/>
            <a:ext cx="4181030" cy="198261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A36F7B69-31BD-4E49-BCB9-CFA8DD99CDA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1369"/>
          <a:stretch/>
        </p:blipFill>
        <p:spPr>
          <a:xfrm>
            <a:off x="413150" y="3668775"/>
            <a:ext cx="4162257" cy="195980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6959F189-FA70-4F80-A6DA-12509C74141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1369"/>
          <a:stretch/>
        </p:blipFill>
        <p:spPr>
          <a:xfrm>
            <a:off x="4707932" y="3668775"/>
            <a:ext cx="4162256" cy="1959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349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9160" y="3618643"/>
            <a:ext cx="3931906" cy="1975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9160" y="1413250"/>
            <a:ext cx="3919235" cy="20257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023" y="2313596"/>
            <a:ext cx="4068587" cy="31628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A6171307-894D-4DB3-B8A8-A6F8070E7C7A}"/>
              </a:ext>
            </a:extLst>
          </p:cNvPr>
          <p:cNvSpPr/>
          <p:nvPr/>
        </p:nvSpPr>
        <p:spPr>
          <a:xfrm>
            <a:off x="2355589" y="4402836"/>
            <a:ext cx="881117" cy="863974"/>
          </a:xfrm>
          <a:prstGeom prst="rect">
            <a:avLst/>
          </a:prstGeom>
          <a:noFill/>
          <a:ln w="5715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xmlns="" id="{C55E41FC-FD4F-41CE-937C-4D54C566C8CC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3085092" y="2426133"/>
            <a:ext cx="2365602" cy="1944049"/>
          </a:xfrm>
          <a:prstGeom prst="straightConnector1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xmlns="" id="{65FDD04E-08C5-4139-92EB-16D9757C1D45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3236706" y="4010740"/>
            <a:ext cx="2213988" cy="721248"/>
          </a:xfrm>
          <a:prstGeom prst="straightConnector1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제목 1">
            <a:extLst>
              <a:ext uri="{FF2B5EF4-FFF2-40B4-BE49-F238E27FC236}">
                <a16:creationId xmlns:a16="http://schemas.microsoft.com/office/drawing/2014/main" xmlns="" id="{890F889C-712D-4951-B44A-52D97B7B1C38}"/>
              </a:ext>
            </a:extLst>
          </p:cNvPr>
          <p:cNvSpPr txBox="1">
            <a:spLocks/>
          </p:cNvSpPr>
          <p:nvPr/>
        </p:nvSpPr>
        <p:spPr>
          <a:xfrm>
            <a:off x="4267893" y="5601169"/>
            <a:ext cx="4485137" cy="537883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altLang="ko-KR" sz="1400" dirty="0">
                <a:latin typeface="돋움" panose="020B0600000101010101" pitchFamily="50" charset="-127"/>
                <a:ea typeface="돋움" panose="020B0600000101010101" pitchFamily="50" charset="-127"/>
              </a:rPr>
              <a:t>[crawling]</a:t>
            </a:r>
          </a:p>
          <a:p>
            <a:pPr algn="ctr"/>
            <a:r>
              <a:rPr lang="en-US" altLang="ko-KR" sz="14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-&gt; </a:t>
            </a:r>
            <a:r>
              <a:rPr lang="ko-KR" altLang="en-US" sz="14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클릭한 </a:t>
            </a:r>
            <a:r>
              <a:rPr lang="ko-KR" altLang="en-US" sz="1400" dirty="0">
                <a:latin typeface="돋움" panose="020B0600000101010101" pitchFamily="50" charset="-127"/>
                <a:ea typeface="돋움" panose="020B0600000101010101" pitchFamily="50" charset="-127"/>
              </a:rPr>
              <a:t>구에 </a:t>
            </a:r>
            <a:r>
              <a:rPr lang="ko-KR" altLang="en-US" sz="14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해당하는 데이터를 </a:t>
            </a:r>
            <a:r>
              <a:rPr lang="ko-KR" altLang="en-US" sz="1400" dirty="0">
                <a:latin typeface="돋움" panose="020B0600000101010101" pitchFamily="50" charset="-127"/>
                <a:ea typeface="돋움" panose="020B0600000101010101" pitchFamily="50" charset="-127"/>
              </a:rPr>
              <a:t>가져와 보여준다</a:t>
            </a:r>
            <a:r>
              <a:rPr lang="en-US" altLang="ko-KR" sz="1400" dirty="0"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  <a:endParaRPr lang="ko-KR" altLang="en-US" sz="14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CE6D09F2-9560-436A-9A17-D202670F86EA}"/>
              </a:ext>
            </a:extLst>
          </p:cNvPr>
          <p:cNvSpPr/>
          <p:nvPr/>
        </p:nvSpPr>
        <p:spPr>
          <a:xfrm>
            <a:off x="158481" y="182205"/>
            <a:ext cx="509339" cy="47534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/>
              <a:t>04</a:t>
            </a:r>
            <a:endParaRPr lang="ko-KR" altLang="en-US" sz="20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30C42499-B881-4535-B776-DBB6479E0AA4}"/>
              </a:ext>
            </a:extLst>
          </p:cNvPr>
          <p:cNvSpPr txBox="1"/>
          <p:nvPr/>
        </p:nvSpPr>
        <p:spPr>
          <a:xfrm>
            <a:off x="748948" y="219821"/>
            <a:ext cx="25527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Front-end UI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A6171307-894D-4DB3-B8A8-A6F8070E7C7A}"/>
              </a:ext>
            </a:extLst>
          </p:cNvPr>
          <p:cNvSpPr/>
          <p:nvPr/>
        </p:nvSpPr>
        <p:spPr>
          <a:xfrm>
            <a:off x="5450694" y="3618643"/>
            <a:ext cx="3418986" cy="784193"/>
          </a:xfrm>
          <a:prstGeom prst="rect">
            <a:avLst/>
          </a:prstGeom>
          <a:noFill/>
          <a:ln w="5715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A6171307-894D-4DB3-B8A8-A6F8070E7C7A}"/>
              </a:ext>
            </a:extLst>
          </p:cNvPr>
          <p:cNvSpPr/>
          <p:nvPr/>
        </p:nvSpPr>
        <p:spPr>
          <a:xfrm>
            <a:off x="5450694" y="1413250"/>
            <a:ext cx="3418986" cy="2025765"/>
          </a:xfrm>
          <a:prstGeom prst="rect">
            <a:avLst/>
          </a:prstGeom>
          <a:noFill/>
          <a:ln w="5715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xmlns="" id="{4630106E-6862-47C2-8793-AAB7E9FADC2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530" t="16796" r="84834" b="78695"/>
          <a:stretch/>
        </p:blipFill>
        <p:spPr>
          <a:xfrm>
            <a:off x="413150" y="966807"/>
            <a:ext cx="1612160" cy="456185"/>
          </a:xfrm>
          <a:prstGeom prst="rect">
            <a:avLst/>
          </a:prstGeom>
          <a:ln>
            <a:noFill/>
          </a:ln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98666D2C-282E-48F5-98EF-7573D8F56376}"/>
              </a:ext>
            </a:extLst>
          </p:cNvPr>
          <p:cNvSpPr txBox="1"/>
          <p:nvPr/>
        </p:nvSpPr>
        <p:spPr>
          <a:xfrm>
            <a:off x="413150" y="1004423"/>
            <a:ext cx="1612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 smtClean="0">
                <a:solidFill>
                  <a:schemeClr val="bg1"/>
                </a:solidFill>
              </a:rPr>
              <a:t>확진자</a:t>
            </a:r>
            <a:r>
              <a:rPr lang="ko-KR" altLang="en-US" b="1" dirty="0" smtClean="0">
                <a:solidFill>
                  <a:schemeClr val="bg1"/>
                </a:solidFill>
              </a:rPr>
              <a:t> 현황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26" name="Picture 3">
            <a:extLst>
              <a:ext uri="{FF2B5EF4-FFF2-40B4-BE49-F238E27FC236}">
                <a16:creationId xmlns:a16="http://schemas.microsoft.com/office/drawing/2014/main" xmlns="" id="{953CA35A-9CDF-443C-8D8F-0315C83DB5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400" y="1542837"/>
            <a:ext cx="7966934" cy="30961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Picture 2">
            <a:extLst>
              <a:ext uri="{FF2B5EF4-FFF2-40B4-BE49-F238E27FC236}">
                <a16:creationId xmlns:a16="http://schemas.microsoft.com/office/drawing/2014/main" xmlns="" id="{EFD27201-9925-4638-B900-EF0769ABC2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3082" y="3131341"/>
            <a:ext cx="3534209" cy="37309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64477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875" y="1806394"/>
            <a:ext cx="7849407" cy="40555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제목 1">
            <a:extLst>
              <a:ext uri="{FF2B5EF4-FFF2-40B4-BE49-F238E27FC236}">
                <a16:creationId xmlns:a16="http://schemas.microsoft.com/office/drawing/2014/main" xmlns="" id="{AE4229FE-95BE-42E7-9D65-178445AF8F2C}"/>
              </a:ext>
            </a:extLst>
          </p:cNvPr>
          <p:cNvSpPr txBox="1">
            <a:spLocks/>
          </p:cNvSpPr>
          <p:nvPr/>
        </p:nvSpPr>
        <p:spPr>
          <a:xfrm>
            <a:off x="2146005" y="6015349"/>
            <a:ext cx="3832167" cy="19169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14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-&gt; </a:t>
            </a:r>
            <a:r>
              <a:rPr lang="ko-KR" altLang="en-US" sz="14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각 </a:t>
            </a:r>
            <a:r>
              <a:rPr lang="ko-KR" altLang="en-US" sz="1400" dirty="0">
                <a:latin typeface="돋움" panose="020B0600000101010101" pitchFamily="50" charset="-127"/>
                <a:ea typeface="돋움" panose="020B0600000101010101" pitchFamily="50" charset="-127"/>
              </a:rPr>
              <a:t>병원 별 예약 홈페이지로 연결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CC659C0C-66CE-4870-86E8-B226EE7F3C39}"/>
              </a:ext>
            </a:extLst>
          </p:cNvPr>
          <p:cNvSpPr/>
          <p:nvPr/>
        </p:nvSpPr>
        <p:spPr>
          <a:xfrm>
            <a:off x="2146005" y="4825613"/>
            <a:ext cx="4851990" cy="1036308"/>
          </a:xfrm>
          <a:prstGeom prst="rect">
            <a:avLst/>
          </a:prstGeom>
          <a:noFill/>
          <a:ln w="5715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CF9D5815-C69C-405A-98C4-9C44BCBB6BB7}"/>
              </a:ext>
            </a:extLst>
          </p:cNvPr>
          <p:cNvSpPr/>
          <p:nvPr/>
        </p:nvSpPr>
        <p:spPr>
          <a:xfrm>
            <a:off x="158481" y="182205"/>
            <a:ext cx="509339" cy="47534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/>
              <a:t>04</a:t>
            </a:r>
            <a:endParaRPr lang="ko-KR" altLang="en-US" sz="20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39043641-C52C-401E-839C-9D9CB6F8D0D7}"/>
              </a:ext>
            </a:extLst>
          </p:cNvPr>
          <p:cNvSpPr txBox="1"/>
          <p:nvPr/>
        </p:nvSpPr>
        <p:spPr>
          <a:xfrm>
            <a:off x="748948" y="219821"/>
            <a:ext cx="25527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2">
                    <a:lumMod val="50000"/>
                  </a:schemeClr>
                </a:solidFill>
              </a:rPr>
              <a:t>Front-end UI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4630106E-6862-47C2-8793-AAB7E9FADC2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30" t="16796" r="84834" b="78695"/>
          <a:stretch/>
        </p:blipFill>
        <p:spPr>
          <a:xfrm>
            <a:off x="413150" y="966807"/>
            <a:ext cx="1612160" cy="456185"/>
          </a:xfrm>
          <a:prstGeom prst="rect">
            <a:avLst/>
          </a:prstGeom>
          <a:ln>
            <a:noFill/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98666D2C-282E-48F5-98EF-7573D8F56376}"/>
              </a:ext>
            </a:extLst>
          </p:cNvPr>
          <p:cNvSpPr txBox="1"/>
          <p:nvPr/>
        </p:nvSpPr>
        <p:spPr>
          <a:xfrm>
            <a:off x="413150" y="1004423"/>
            <a:ext cx="1612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</a:rPr>
              <a:t>선제검사 신청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4495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111" y="3428387"/>
            <a:ext cx="5254917" cy="26066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641A7806-F53D-4815-90D6-A1AE73567ECF}"/>
              </a:ext>
            </a:extLst>
          </p:cNvPr>
          <p:cNvSpPr/>
          <p:nvPr/>
        </p:nvSpPr>
        <p:spPr>
          <a:xfrm>
            <a:off x="5798088" y="3569969"/>
            <a:ext cx="334591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돋움" panose="020B0600000101010101" pitchFamily="50" charset="-127"/>
                <a:ea typeface="돋움" panose="020B0600000101010101" pitchFamily="50" charset="-127"/>
              </a:rPr>
              <a:t>-&gt; </a:t>
            </a:r>
            <a:r>
              <a:rPr lang="ko-KR" altLang="en-US" sz="14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돋움" panose="020B0600000101010101" pitchFamily="50" charset="-127"/>
                <a:ea typeface="돋움" panose="020B0600000101010101" pitchFamily="50" charset="-127"/>
              </a:rPr>
              <a:t>친근한 </a:t>
            </a:r>
            <a:r>
              <a:rPr lang="ko-KR" altLang="en-US" sz="1400" dirty="0" err="1">
                <a:ln>
                  <a:solidFill>
                    <a:schemeClr val="bg1">
                      <a:alpha val="0"/>
                    </a:schemeClr>
                  </a:solidFill>
                </a:ln>
                <a:latin typeface="돋움" panose="020B0600000101010101" pitchFamily="50" charset="-127"/>
                <a:ea typeface="돋움" panose="020B0600000101010101" pitchFamily="50" charset="-127"/>
              </a:rPr>
              <a:t>펭수를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돋움" panose="020B0600000101010101" pitchFamily="50" charset="-127"/>
                <a:ea typeface="돋움" panose="020B0600000101010101" pitchFamily="50" charset="-127"/>
              </a:rPr>
              <a:t> 통해 </a:t>
            </a:r>
            <a:r>
              <a:rPr lang="ko-KR" altLang="en-US" sz="14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돋움" panose="020B0600000101010101" pitchFamily="50" charset="-127"/>
                <a:ea typeface="돋움" panose="020B0600000101010101" pitchFamily="50" charset="-127"/>
              </a:rPr>
              <a:t>손 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돋움" panose="020B0600000101010101" pitchFamily="50" charset="-127"/>
                <a:ea typeface="돋움" panose="020B0600000101010101" pitchFamily="50" charset="-127"/>
              </a:rPr>
              <a:t>씻기와 기침예절에 </a:t>
            </a:r>
            <a:r>
              <a:rPr lang="ko-KR" altLang="en-US" sz="14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돋움" panose="020B0600000101010101" pitchFamily="50" charset="-127"/>
                <a:ea typeface="돋움" panose="020B0600000101010101" pitchFamily="50" charset="-127"/>
              </a:rPr>
              <a:t>대한 영상을 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돋움" panose="020B0600000101010101" pitchFamily="50" charset="-127"/>
                <a:ea typeface="돋움" panose="020B0600000101010101" pitchFamily="50" charset="-127"/>
              </a:rPr>
              <a:t>볼 수 있다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  <a:endParaRPr lang="ko-KR" altLang="en-US" sz="1400" dirty="0">
              <a:ln>
                <a:solidFill>
                  <a:schemeClr val="bg1">
                    <a:alpha val="0"/>
                  </a:schemeClr>
                </a:solidFill>
              </a:ln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xmlns="" id="{605AFB38-ACC2-4439-9688-E5E7093CDE03}"/>
              </a:ext>
            </a:extLst>
          </p:cNvPr>
          <p:cNvSpPr/>
          <p:nvPr/>
        </p:nvSpPr>
        <p:spPr>
          <a:xfrm>
            <a:off x="376112" y="6180772"/>
            <a:ext cx="628349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돋움" panose="020B0600000101010101" pitchFamily="50" charset="-127"/>
                <a:ea typeface="돋움" panose="020B0600000101010101" pitchFamily="50" charset="-127"/>
              </a:rPr>
              <a:t>-&gt; </a:t>
            </a:r>
            <a:r>
              <a:rPr lang="ko-KR" altLang="en-US" sz="14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돋움" panose="020B0600000101010101" pitchFamily="50" charset="-127"/>
                <a:ea typeface="돋움" panose="020B0600000101010101" pitchFamily="50" charset="-127"/>
              </a:rPr>
              <a:t>생활 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돋움" panose="020B0600000101010101" pitchFamily="50" charset="-127"/>
                <a:ea typeface="돋움" panose="020B0600000101010101" pitchFamily="50" charset="-127"/>
              </a:rPr>
              <a:t>속 거리두기의 기본 </a:t>
            </a:r>
            <a:r>
              <a:rPr lang="ko-KR" altLang="en-US" sz="14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돋움" panose="020B0600000101010101" pitchFamily="50" charset="-127"/>
                <a:ea typeface="돋움" panose="020B0600000101010101" pitchFamily="50" charset="-127"/>
              </a:rPr>
              <a:t>지침을 이미지 슬라이드로 보여준다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  <a:endParaRPr lang="ko-KR" altLang="en-US" sz="1400" dirty="0">
              <a:ln>
                <a:solidFill>
                  <a:schemeClr val="bg1">
                    <a:alpha val="0"/>
                  </a:schemeClr>
                </a:solidFill>
              </a:ln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CDE3B6DD-AC27-4642-911C-7C07291833F3}"/>
              </a:ext>
            </a:extLst>
          </p:cNvPr>
          <p:cNvSpPr/>
          <p:nvPr/>
        </p:nvSpPr>
        <p:spPr>
          <a:xfrm>
            <a:off x="158481" y="182205"/>
            <a:ext cx="509339" cy="47534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/>
              <a:t>04</a:t>
            </a:r>
            <a:endParaRPr lang="ko-KR" altLang="en-US" sz="20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E0B2D3BF-0157-43ED-8FF3-320378E628F2}"/>
              </a:ext>
            </a:extLst>
          </p:cNvPr>
          <p:cNvSpPr txBox="1"/>
          <p:nvPr/>
        </p:nvSpPr>
        <p:spPr>
          <a:xfrm>
            <a:off x="748948" y="219821"/>
            <a:ext cx="25527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2">
                    <a:lumMod val="50000"/>
                  </a:schemeClr>
                </a:solidFill>
              </a:rPr>
              <a:t>Front-end UI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0692" y="619931"/>
            <a:ext cx="5443334" cy="26509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CC659C0C-66CE-4870-86E8-B226EE7F3C39}"/>
              </a:ext>
            </a:extLst>
          </p:cNvPr>
          <p:cNvSpPr/>
          <p:nvPr/>
        </p:nvSpPr>
        <p:spPr>
          <a:xfrm>
            <a:off x="1807620" y="3428388"/>
            <a:ext cx="3703718" cy="2606652"/>
          </a:xfrm>
          <a:prstGeom prst="rect">
            <a:avLst/>
          </a:prstGeom>
          <a:noFill/>
          <a:ln w="5715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CC659C0C-66CE-4870-86E8-B226EE7F3C39}"/>
              </a:ext>
            </a:extLst>
          </p:cNvPr>
          <p:cNvSpPr/>
          <p:nvPr/>
        </p:nvSpPr>
        <p:spPr>
          <a:xfrm>
            <a:off x="4698013" y="1137749"/>
            <a:ext cx="2708628" cy="1572200"/>
          </a:xfrm>
          <a:prstGeom prst="rect">
            <a:avLst/>
          </a:prstGeom>
          <a:noFill/>
          <a:ln w="5715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xmlns="" id="{4630106E-6862-47C2-8793-AAB7E9FADC2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530" t="16796" r="84834" b="78695"/>
          <a:stretch/>
        </p:blipFill>
        <p:spPr>
          <a:xfrm>
            <a:off x="413150" y="966807"/>
            <a:ext cx="1612160" cy="456185"/>
          </a:xfrm>
          <a:prstGeom prst="rect">
            <a:avLst/>
          </a:prstGeom>
          <a:ln>
            <a:noFill/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98666D2C-282E-48F5-98EF-7573D8F56376}"/>
              </a:ext>
            </a:extLst>
          </p:cNvPr>
          <p:cNvSpPr txBox="1"/>
          <p:nvPr/>
        </p:nvSpPr>
        <p:spPr>
          <a:xfrm>
            <a:off x="413150" y="1004423"/>
            <a:ext cx="1612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</a:rPr>
              <a:t>안전 수칙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346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150" y="1791943"/>
            <a:ext cx="8154786" cy="45331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67A3B50F-F743-41FD-8171-F7BD6C7A15F6}"/>
              </a:ext>
            </a:extLst>
          </p:cNvPr>
          <p:cNvSpPr/>
          <p:nvPr/>
        </p:nvSpPr>
        <p:spPr>
          <a:xfrm>
            <a:off x="2531229" y="3211827"/>
            <a:ext cx="6296887" cy="3107447"/>
          </a:xfrm>
          <a:prstGeom prst="rect">
            <a:avLst/>
          </a:prstGeom>
          <a:noFill/>
          <a:ln w="5715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0A9C9B3D-5789-4970-B432-3876191B784C}"/>
              </a:ext>
            </a:extLst>
          </p:cNvPr>
          <p:cNvSpPr/>
          <p:nvPr/>
        </p:nvSpPr>
        <p:spPr>
          <a:xfrm>
            <a:off x="158481" y="182205"/>
            <a:ext cx="509339" cy="47534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/>
              <a:t>04</a:t>
            </a:r>
            <a:endParaRPr lang="ko-KR" altLang="en-US" sz="20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67C920CA-B99B-497D-B485-6982DC650557}"/>
              </a:ext>
            </a:extLst>
          </p:cNvPr>
          <p:cNvSpPr txBox="1"/>
          <p:nvPr/>
        </p:nvSpPr>
        <p:spPr>
          <a:xfrm>
            <a:off x="748948" y="219821"/>
            <a:ext cx="25527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2">
                    <a:lumMod val="50000"/>
                  </a:schemeClr>
                </a:solidFill>
              </a:rPr>
              <a:t>Front-end UI</a:t>
            </a: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xmlns="" id="{A7CDB21D-0A49-4D50-ACAD-D5873C97FC5D}"/>
              </a:ext>
            </a:extLst>
          </p:cNvPr>
          <p:cNvSpPr txBox="1">
            <a:spLocks/>
          </p:cNvSpPr>
          <p:nvPr/>
        </p:nvSpPr>
        <p:spPr>
          <a:xfrm>
            <a:off x="7249075" y="3615619"/>
            <a:ext cx="1670481" cy="152023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14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-&gt; </a:t>
            </a:r>
            <a:r>
              <a:rPr lang="ko-KR" altLang="en-US" sz="14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각 </a:t>
            </a:r>
            <a:r>
              <a:rPr lang="ko-KR" altLang="en-US" sz="1400" dirty="0">
                <a:latin typeface="돋움" panose="020B0600000101010101" pitchFamily="50" charset="-127"/>
                <a:ea typeface="돋움" panose="020B0600000101010101" pitchFamily="50" charset="-127"/>
              </a:rPr>
              <a:t>배너별로 </a:t>
            </a:r>
            <a:endParaRPr lang="en-US" altLang="ko-KR" sz="1400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algn="ctr"/>
            <a:r>
              <a:rPr lang="ko-KR" altLang="en-US" sz="1400" dirty="0">
                <a:latin typeface="돋움" panose="020B0600000101010101" pitchFamily="50" charset="-127"/>
                <a:ea typeface="돋움" panose="020B0600000101010101" pitchFamily="50" charset="-127"/>
              </a:rPr>
              <a:t>해당 정보 및 신청</a:t>
            </a:r>
            <a:endParaRPr lang="en-US" altLang="ko-KR" sz="1400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algn="ctr"/>
            <a:r>
              <a:rPr lang="ko-KR" altLang="en-US" sz="1400" dirty="0">
                <a:latin typeface="돋움" panose="020B0600000101010101" pitchFamily="50" charset="-127"/>
                <a:ea typeface="돋움" panose="020B0600000101010101" pitchFamily="50" charset="-127"/>
              </a:rPr>
              <a:t> 홈페이지로 연결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4630106E-6862-47C2-8793-AAB7E9FADC2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30" t="16796" r="84834" b="78695"/>
          <a:stretch/>
        </p:blipFill>
        <p:spPr>
          <a:xfrm>
            <a:off x="413150" y="966807"/>
            <a:ext cx="1612160" cy="456185"/>
          </a:xfrm>
          <a:prstGeom prst="rect">
            <a:avLst/>
          </a:prstGeom>
          <a:ln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98666D2C-282E-48F5-98EF-7573D8F56376}"/>
              </a:ext>
            </a:extLst>
          </p:cNvPr>
          <p:cNvSpPr txBox="1"/>
          <p:nvPr/>
        </p:nvSpPr>
        <p:spPr>
          <a:xfrm>
            <a:off x="413150" y="1004423"/>
            <a:ext cx="1612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</a:rPr>
              <a:t>피해 지원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6506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150" y="1652559"/>
            <a:ext cx="7575550" cy="509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67A3B50F-F743-41FD-8171-F7BD6C7A15F6}"/>
              </a:ext>
            </a:extLst>
          </p:cNvPr>
          <p:cNvSpPr/>
          <p:nvPr/>
        </p:nvSpPr>
        <p:spPr>
          <a:xfrm>
            <a:off x="2697484" y="2914926"/>
            <a:ext cx="3869572" cy="3244805"/>
          </a:xfrm>
          <a:prstGeom prst="rect">
            <a:avLst/>
          </a:prstGeom>
          <a:noFill/>
          <a:ln w="5715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0A9C9B3D-5789-4970-B432-3876191B784C}"/>
              </a:ext>
            </a:extLst>
          </p:cNvPr>
          <p:cNvSpPr/>
          <p:nvPr/>
        </p:nvSpPr>
        <p:spPr>
          <a:xfrm>
            <a:off x="158481" y="182205"/>
            <a:ext cx="509339" cy="47534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/>
              <a:t>04</a:t>
            </a:r>
            <a:endParaRPr lang="ko-KR" altLang="en-US" sz="20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67C920CA-B99B-497D-B485-6982DC650557}"/>
              </a:ext>
            </a:extLst>
          </p:cNvPr>
          <p:cNvSpPr txBox="1"/>
          <p:nvPr/>
        </p:nvSpPr>
        <p:spPr>
          <a:xfrm>
            <a:off x="748948" y="219821"/>
            <a:ext cx="25527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2">
                    <a:lumMod val="50000"/>
                  </a:schemeClr>
                </a:solidFill>
              </a:rPr>
              <a:t>Front-end UI</a:t>
            </a: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xmlns="" id="{A7CDB21D-0A49-4D50-ACAD-D5873C97FC5D}"/>
              </a:ext>
            </a:extLst>
          </p:cNvPr>
          <p:cNvSpPr txBox="1">
            <a:spLocks/>
          </p:cNvSpPr>
          <p:nvPr/>
        </p:nvSpPr>
        <p:spPr>
          <a:xfrm>
            <a:off x="6625414" y="3432739"/>
            <a:ext cx="2468879" cy="698686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14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-&gt; </a:t>
            </a:r>
            <a:r>
              <a:rPr lang="ko-KR" altLang="en-US" sz="14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코로나 관련 주요 뉴스</a:t>
            </a:r>
            <a:endParaRPr lang="ko-KR" altLang="en-US" sz="14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4630106E-6862-47C2-8793-AAB7E9FADC2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30" t="16796" r="84834" b="78695"/>
          <a:stretch/>
        </p:blipFill>
        <p:spPr>
          <a:xfrm>
            <a:off x="413150" y="966807"/>
            <a:ext cx="1612160" cy="456185"/>
          </a:xfrm>
          <a:prstGeom prst="rect">
            <a:avLst/>
          </a:prstGeom>
          <a:ln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98666D2C-282E-48F5-98EF-7573D8F56376}"/>
              </a:ext>
            </a:extLst>
          </p:cNvPr>
          <p:cNvSpPr txBox="1"/>
          <p:nvPr/>
        </p:nvSpPr>
        <p:spPr>
          <a:xfrm>
            <a:off x="413150" y="1004423"/>
            <a:ext cx="1612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</a:rPr>
              <a:t>코로나 뉴스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67A3B50F-F743-41FD-8171-F7BD6C7A15F6}"/>
              </a:ext>
            </a:extLst>
          </p:cNvPr>
          <p:cNvSpPr/>
          <p:nvPr/>
        </p:nvSpPr>
        <p:spPr>
          <a:xfrm>
            <a:off x="6758586" y="6142689"/>
            <a:ext cx="1163610" cy="490868"/>
          </a:xfrm>
          <a:prstGeom prst="rect">
            <a:avLst/>
          </a:prstGeom>
          <a:noFill/>
          <a:ln w="5715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xmlns="" id="{A7CDB21D-0A49-4D50-ACAD-D5873C97FC5D}"/>
              </a:ext>
            </a:extLst>
          </p:cNvPr>
          <p:cNvSpPr txBox="1">
            <a:spLocks/>
          </p:cNvSpPr>
          <p:nvPr/>
        </p:nvSpPr>
        <p:spPr>
          <a:xfrm>
            <a:off x="4306163" y="6228954"/>
            <a:ext cx="2385415" cy="522655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14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클릭 시 더 많은 뉴스를 </a:t>
            </a:r>
            <a:r>
              <a:rPr lang="en-US" altLang="ko-KR" sz="14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&lt;-</a:t>
            </a:r>
          </a:p>
          <a:p>
            <a:pPr algn="ctr"/>
            <a:r>
              <a:rPr lang="ko-KR" altLang="en-US" sz="14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 볼 수 있음 </a:t>
            </a:r>
            <a:endParaRPr lang="ko-KR" altLang="en-US" sz="14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6979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150" y="1865976"/>
            <a:ext cx="8268383" cy="40928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67A3B50F-F743-41FD-8171-F7BD6C7A15F6}"/>
              </a:ext>
            </a:extLst>
          </p:cNvPr>
          <p:cNvSpPr/>
          <p:nvPr/>
        </p:nvSpPr>
        <p:spPr>
          <a:xfrm>
            <a:off x="413149" y="2897884"/>
            <a:ext cx="8268383" cy="3244805"/>
          </a:xfrm>
          <a:prstGeom prst="rect">
            <a:avLst/>
          </a:prstGeom>
          <a:noFill/>
          <a:ln w="5715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0A9C9B3D-5789-4970-B432-3876191B784C}"/>
              </a:ext>
            </a:extLst>
          </p:cNvPr>
          <p:cNvSpPr/>
          <p:nvPr/>
        </p:nvSpPr>
        <p:spPr>
          <a:xfrm>
            <a:off x="158481" y="182205"/>
            <a:ext cx="509339" cy="47534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/>
              <a:t>04</a:t>
            </a:r>
            <a:endParaRPr lang="ko-KR" altLang="en-US" sz="20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67C920CA-B99B-497D-B485-6982DC650557}"/>
              </a:ext>
            </a:extLst>
          </p:cNvPr>
          <p:cNvSpPr txBox="1"/>
          <p:nvPr/>
        </p:nvSpPr>
        <p:spPr>
          <a:xfrm>
            <a:off x="748948" y="219821"/>
            <a:ext cx="25527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2">
                    <a:lumMod val="50000"/>
                  </a:schemeClr>
                </a:solidFill>
              </a:rPr>
              <a:t>Front-end UI</a:t>
            </a: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xmlns="" id="{A7CDB21D-0A49-4D50-ACAD-D5873C97FC5D}"/>
              </a:ext>
            </a:extLst>
          </p:cNvPr>
          <p:cNvSpPr txBox="1">
            <a:spLocks/>
          </p:cNvSpPr>
          <p:nvPr/>
        </p:nvSpPr>
        <p:spPr>
          <a:xfrm>
            <a:off x="407882" y="6159314"/>
            <a:ext cx="8273650" cy="698686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14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-&gt; </a:t>
            </a:r>
            <a:r>
              <a:rPr lang="ko-KR" altLang="en-US" sz="14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더 많은 </a:t>
            </a:r>
            <a:r>
              <a:rPr lang="ko-KR" altLang="en-US" sz="14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코로나 관련 주요 뉴스가 </a:t>
            </a:r>
            <a:r>
              <a:rPr lang="en-US" altLang="ko-KR" sz="1400" dirty="0">
                <a:latin typeface="돋움" panose="020B0600000101010101" pitchFamily="50" charset="-127"/>
                <a:ea typeface="돋움" panose="020B0600000101010101" pitchFamily="50" charset="-127"/>
              </a:rPr>
              <a:t>Masonry</a:t>
            </a:r>
            <a:r>
              <a:rPr lang="ko-KR" altLang="en-US" sz="14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 플러그인과 무한 스크롤 기능을 사용하여 보여진다</a:t>
            </a:r>
            <a:r>
              <a:rPr lang="en-US" altLang="ko-KR" sz="14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</a:p>
          <a:p>
            <a:pPr algn="ctr"/>
            <a:endParaRPr lang="ko-KR" altLang="en-US" sz="14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4630106E-6862-47C2-8793-AAB7E9FADC2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30" t="16796" r="84834" b="78695"/>
          <a:stretch/>
        </p:blipFill>
        <p:spPr>
          <a:xfrm>
            <a:off x="413150" y="966807"/>
            <a:ext cx="1612160" cy="456185"/>
          </a:xfrm>
          <a:prstGeom prst="rect">
            <a:avLst/>
          </a:prstGeom>
          <a:ln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98666D2C-282E-48F5-98EF-7573D8F56376}"/>
              </a:ext>
            </a:extLst>
          </p:cNvPr>
          <p:cNvSpPr txBox="1"/>
          <p:nvPr/>
        </p:nvSpPr>
        <p:spPr>
          <a:xfrm>
            <a:off x="413150" y="1004423"/>
            <a:ext cx="1612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</a:rPr>
              <a:t>코로나 뉴스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1879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타원 7">
            <a:extLst>
              <a:ext uri="{FF2B5EF4-FFF2-40B4-BE49-F238E27FC236}">
                <a16:creationId xmlns:a16="http://schemas.microsoft.com/office/drawing/2014/main" xmlns="" id="{F7BA9B63-A11A-416C-86F1-2FED45BC966B}"/>
              </a:ext>
            </a:extLst>
          </p:cNvPr>
          <p:cNvSpPr/>
          <p:nvPr/>
        </p:nvSpPr>
        <p:spPr>
          <a:xfrm>
            <a:off x="369640" y="560982"/>
            <a:ext cx="3846033" cy="5869501"/>
          </a:xfrm>
          <a:prstGeom prst="ellipse">
            <a:avLst/>
          </a:prstGeom>
          <a:solidFill>
            <a:schemeClr val="accent3">
              <a:lumMod val="75000"/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xmlns="" id="{98F576A1-144A-48A7-97FC-D57A8822B98F}"/>
              </a:ext>
            </a:extLst>
          </p:cNvPr>
          <p:cNvSpPr/>
          <p:nvPr/>
        </p:nvSpPr>
        <p:spPr>
          <a:xfrm>
            <a:off x="82192" y="-43222"/>
            <a:ext cx="4418874" cy="6691828"/>
          </a:xfrm>
          <a:prstGeom prst="ellipse">
            <a:avLst/>
          </a:prstGeom>
          <a:solidFill>
            <a:schemeClr val="accent3">
              <a:lumMod val="60000"/>
              <a:lumOff val="40000"/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01D786C7-38B1-4155-812D-75776A7B96FD}"/>
              </a:ext>
            </a:extLst>
          </p:cNvPr>
          <p:cNvSpPr txBox="1"/>
          <p:nvPr/>
        </p:nvSpPr>
        <p:spPr>
          <a:xfrm>
            <a:off x="3732503" y="177581"/>
            <a:ext cx="1427067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Arial" pitchFamily="34" charset="0"/>
              </a:rPr>
              <a:t>목차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A24E6BB6-694D-451F-A64B-548BF1797D4D}"/>
              </a:ext>
            </a:extLst>
          </p:cNvPr>
          <p:cNvSpPr/>
          <p:nvPr/>
        </p:nvSpPr>
        <p:spPr>
          <a:xfrm>
            <a:off x="4446037" y="1456316"/>
            <a:ext cx="414307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주제 및 내용</a:t>
            </a:r>
            <a:r>
              <a:rPr lang="en-US" altLang="ko-KR" sz="16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</a:t>
            </a:r>
            <a:endParaRPr lang="ko-KR" altLang="en-US" sz="16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9ED6F7FC-6314-4C4E-9EB1-1E95E40C34D8}"/>
              </a:ext>
            </a:extLst>
          </p:cNvPr>
          <p:cNvSpPr txBox="1"/>
          <p:nvPr/>
        </p:nvSpPr>
        <p:spPr>
          <a:xfrm>
            <a:off x="4281983" y="914925"/>
            <a:ext cx="3338229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Arial" pitchFamily="34" charset="0"/>
              </a:rPr>
              <a:t>01</a:t>
            </a:r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Arial" pitchFamily="34" charset="0"/>
              </a:rPr>
              <a:t> </a:t>
            </a:r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Arial" pitchFamily="34" charset="0"/>
              </a:rPr>
              <a:t>주제 및 내용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280C790A-10A9-42BC-BD02-2D2940B735FB}"/>
              </a:ext>
            </a:extLst>
          </p:cNvPr>
          <p:cNvSpPr txBox="1"/>
          <p:nvPr/>
        </p:nvSpPr>
        <p:spPr>
          <a:xfrm>
            <a:off x="4660403" y="1860852"/>
            <a:ext cx="4483597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Arial" pitchFamily="34" charset="0"/>
              </a:rPr>
              <a:t>02</a:t>
            </a:r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Arial" pitchFamily="34" charset="0"/>
              </a:rPr>
              <a:t> </a:t>
            </a:r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Arial" pitchFamily="34" charset="0"/>
              </a:rPr>
              <a:t>팀원 소개 및 역할 분담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185A5AB5-F1E3-460D-B442-CD6CAD824214}"/>
              </a:ext>
            </a:extLst>
          </p:cNvPr>
          <p:cNvSpPr/>
          <p:nvPr/>
        </p:nvSpPr>
        <p:spPr>
          <a:xfrm>
            <a:off x="4970445" y="3541606"/>
            <a:ext cx="414307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전체 시스템 구성도</a:t>
            </a:r>
            <a:endParaRPr lang="en-US" altLang="ko-KR" sz="16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sz="16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Client / Server Side </a:t>
            </a:r>
            <a:r>
              <a:rPr lang="ko-KR" altLang="en-US" sz="16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기능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EFAD97D4-39CC-4F36-859B-17FC890AD3B0}"/>
              </a:ext>
            </a:extLst>
          </p:cNvPr>
          <p:cNvSpPr txBox="1"/>
          <p:nvPr/>
        </p:nvSpPr>
        <p:spPr>
          <a:xfrm>
            <a:off x="4817979" y="3086169"/>
            <a:ext cx="3338229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Arial" pitchFamily="34" charset="0"/>
              </a:rPr>
              <a:t>03</a:t>
            </a:r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Arial" pitchFamily="34" charset="0"/>
              </a:rPr>
              <a:t> </a:t>
            </a:r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Arial" pitchFamily="34" charset="0"/>
              </a:rPr>
              <a:t>최종 개발 목표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EFAD97D4-39CC-4F36-859B-17FC890AD3B0}"/>
              </a:ext>
            </a:extLst>
          </p:cNvPr>
          <p:cNvSpPr txBox="1"/>
          <p:nvPr/>
        </p:nvSpPr>
        <p:spPr>
          <a:xfrm>
            <a:off x="4615969" y="4226866"/>
            <a:ext cx="3338229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Arial" pitchFamily="34" charset="0"/>
              </a:rPr>
              <a:t>04</a:t>
            </a:r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Arial" pitchFamily="34" charset="0"/>
              </a:rPr>
              <a:t> </a:t>
            </a:r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Arial" pitchFamily="34" charset="0"/>
              </a:rPr>
              <a:t>개발 방법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0602" y="2475512"/>
            <a:ext cx="2140836" cy="21279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xmlns="" id="{185A5AB5-F1E3-460D-B442-CD6CAD824214}"/>
              </a:ext>
            </a:extLst>
          </p:cNvPr>
          <p:cNvSpPr/>
          <p:nvPr/>
        </p:nvSpPr>
        <p:spPr>
          <a:xfrm>
            <a:off x="4788514" y="4704042"/>
            <a:ext cx="412527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개발 환경</a:t>
            </a:r>
            <a:r>
              <a:rPr lang="en-US" altLang="ko-KR" sz="16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( Client/ Server)</a:t>
            </a:r>
          </a:p>
          <a:p>
            <a:pPr marL="285750" indent="-285750">
              <a:buFontTx/>
              <a:buChar char="-"/>
            </a:pPr>
            <a:r>
              <a:rPr lang="en-US" altLang="ko-KR" sz="16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Front-end UI / Back-end Model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프로그램 실행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185A5AB5-F1E3-460D-B442-CD6CAD824214}"/>
              </a:ext>
            </a:extLst>
          </p:cNvPr>
          <p:cNvSpPr/>
          <p:nvPr/>
        </p:nvSpPr>
        <p:spPr>
          <a:xfrm>
            <a:off x="4830663" y="2370893"/>
            <a:ext cx="414307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팀원 소개 </a:t>
            </a:r>
            <a:endParaRPr lang="en-US" altLang="ko-KR" sz="16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역할 분담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EFAD97D4-39CC-4F36-859B-17FC890AD3B0}"/>
              </a:ext>
            </a:extLst>
          </p:cNvPr>
          <p:cNvSpPr txBox="1"/>
          <p:nvPr/>
        </p:nvSpPr>
        <p:spPr>
          <a:xfrm>
            <a:off x="3994670" y="5572907"/>
            <a:ext cx="3338229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Arial" pitchFamily="34" charset="0"/>
              </a:rPr>
              <a:t>05 </a:t>
            </a:r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Arial" pitchFamily="34" charset="0"/>
              </a:rPr>
              <a:t>최종 결과</a:t>
            </a:r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Arial" pitchFamily="34" charset="0"/>
              </a:rPr>
              <a:t> </a:t>
            </a:r>
            <a:endParaRPr lang="ko-KR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  <a:cs typeface="Arial" pitchFamily="34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185A5AB5-F1E3-460D-B442-CD6CAD824214}"/>
              </a:ext>
            </a:extLst>
          </p:cNvPr>
          <p:cNvSpPr/>
          <p:nvPr/>
        </p:nvSpPr>
        <p:spPr>
          <a:xfrm>
            <a:off x="4128501" y="6094456"/>
            <a:ext cx="364519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전체 사이트 </a:t>
            </a:r>
            <a:r>
              <a:rPr lang="ko-KR" altLang="en-US" sz="1600" dirty="0" err="1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맵</a:t>
            </a:r>
            <a:endParaRPr lang="en-US" altLang="ko-KR" sz="16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프로그램 실행</a:t>
            </a:r>
          </a:p>
        </p:txBody>
      </p:sp>
    </p:spTree>
    <p:extLst>
      <p:ext uri="{BB962C8B-B14F-4D97-AF65-F5344CB8AC3E}">
        <p14:creationId xmlns:p14="http://schemas.microsoft.com/office/powerpoint/2010/main" val="2854680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0A9C9B3D-5789-4970-B432-3876191B784C}"/>
              </a:ext>
            </a:extLst>
          </p:cNvPr>
          <p:cNvSpPr/>
          <p:nvPr/>
        </p:nvSpPr>
        <p:spPr>
          <a:xfrm>
            <a:off x="158481" y="182205"/>
            <a:ext cx="509339" cy="47534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/>
              <a:t>04</a:t>
            </a:r>
            <a:endParaRPr lang="ko-KR" altLang="en-US" sz="20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67C920CA-B99B-497D-B485-6982DC650557}"/>
              </a:ext>
            </a:extLst>
          </p:cNvPr>
          <p:cNvSpPr txBox="1"/>
          <p:nvPr/>
        </p:nvSpPr>
        <p:spPr>
          <a:xfrm>
            <a:off x="748948" y="219821"/>
            <a:ext cx="25527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2">
                    <a:lumMod val="50000"/>
                  </a:schemeClr>
                </a:solidFill>
              </a:rPr>
              <a:t>Back-end / Model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943" y="2298246"/>
            <a:ext cx="4038600" cy="3219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76943" y="1471323"/>
            <a:ext cx="1515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- </a:t>
            </a:r>
            <a:r>
              <a:rPr lang="ko-KR" altLang="en-US" b="1" dirty="0" err="1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라우팅</a:t>
            </a:r>
            <a:r>
              <a:rPr lang="ko-KR" altLang="en-US" b="1" dirty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 사용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B26272B3-34F2-4FBD-8BD6-5AA5CB16B4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853" t="18296" r="11995" b="-4843"/>
          <a:stretch/>
        </p:blipFill>
        <p:spPr>
          <a:xfrm>
            <a:off x="4922129" y="2531138"/>
            <a:ext cx="4038600" cy="2753666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67A3B50F-F743-41FD-8171-F7BD6C7A15F6}"/>
              </a:ext>
            </a:extLst>
          </p:cNvPr>
          <p:cNvSpPr/>
          <p:nvPr/>
        </p:nvSpPr>
        <p:spPr>
          <a:xfrm>
            <a:off x="5910349" y="2995107"/>
            <a:ext cx="3050380" cy="294203"/>
          </a:xfrm>
          <a:prstGeom prst="rect">
            <a:avLst/>
          </a:prstGeom>
          <a:noFill/>
          <a:ln w="5715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</p:spTree>
    <p:extLst>
      <p:ext uri="{BB962C8B-B14F-4D97-AF65-F5344CB8AC3E}">
        <p14:creationId xmlns:p14="http://schemas.microsoft.com/office/powerpoint/2010/main" val="2012332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A6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39">
            <a:extLst>
              <a:ext uri="{FF2B5EF4-FFF2-40B4-BE49-F238E27FC236}">
                <a16:creationId xmlns:a16="http://schemas.microsoft.com/office/drawing/2014/main" xmlns="" id="{887C2DCF-8C0F-4258-8648-7B865B9B1E07}"/>
              </a:ext>
            </a:extLst>
          </p:cNvPr>
          <p:cNvGrpSpPr/>
          <p:nvPr/>
        </p:nvGrpSpPr>
        <p:grpSpPr>
          <a:xfrm>
            <a:off x="2242786" y="1175958"/>
            <a:ext cx="1413866" cy="1413867"/>
            <a:chOff x="3530278" y="1666754"/>
            <a:chExt cx="2565722" cy="2565722"/>
          </a:xfrm>
        </p:grpSpPr>
        <p:cxnSp>
          <p:nvCxnSpPr>
            <p:cNvPr id="7" name="Group 33">
              <a:extLst>
                <a:ext uri="{FF2B5EF4-FFF2-40B4-BE49-F238E27FC236}">
                  <a16:creationId xmlns:a16="http://schemas.microsoft.com/office/drawing/2014/main" xmlns="" id="{AF9F91AE-9E88-4904-8E50-4A275E498461}"/>
                </a:ext>
              </a:extLst>
            </p:cNvPr>
            <p:cNvCxnSpPr/>
            <p:nvPr/>
          </p:nvCxnSpPr>
          <p:spPr>
            <a:xfrm flipV="1">
              <a:off x="3530278" y="1666754"/>
              <a:ext cx="2565722" cy="11576"/>
            </a:xfrm>
            <a:prstGeom prst="line">
              <a:avLst/>
            </a:prstGeom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Group 37">
              <a:extLst>
                <a:ext uri="{FF2B5EF4-FFF2-40B4-BE49-F238E27FC236}">
                  <a16:creationId xmlns:a16="http://schemas.microsoft.com/office/drawing/2014/main" xmlns="" id="{46940A17-4737-4164-AD40-255DB3E50DFE}"/>
                </a:ext>
              </a:extLst>
            </p:cNvPr>
            <p:cNvCxnSpPr/>
            <p:nvPr/>
          </p:nvCxnSpPr>
          <p:spPr>
            <a:xfrm rot="5400000" flipV="1">
              <a:off x="2268637" y="2943827"/>
              <a:ext cx="2565722" cy="11576"/>
            </a:xfrm>
            <a:prstGeom prst="line">
              <a:avLst/>
            </a:prstGeom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40">
            <a:extLst>
              <a:ext uri="{FF2B5EF4-FFF2-40B4-BE49-F238E27FC236}">
                <a16:creationId xmlns:a16="http://schemas.microsoft.com/office/drawing/2014/main" xmlns="" id="{7EF5A374-5976-48D0-820C-93F5F4FBEA30}"/>
              </a:ext>
            </a:extLst>
          </p:cNvPr>
          <p:cNvGrpSpPr/>
          <p:nvPr/>
        </p:nvGrpSpPr>
        <p:grpSpPr>
          <a:xfrm rot="5400000">
            <a:off x="5191502" y="1161074"/>
            <a:ext cx="1413867" cy="1413866"/>
            <a:chOff x="3530278" y="1666754"/>
            <a:chExt cx="2565722" cy="2565722"/>
          </a:xfrm>
        </p:grpSpPr>
        <p:cxnSp>
          <p:nvCxnSpPr>
            <p:cNvPr id="10" name="Group 41">
              <a:extLst>
                <a:ext uri="{FF2B5EF4-FFF2-40B4-BE49-F238E27FC236}">
                  <a16:creationId xmlns:a16="http://schemas.microsoft.com/office/drawing/2014/main" xmlns="" id="{9DF95373-14A2-48ED-894A-502E564F0944}"/>
                </a:ext>
              </a:extLst>
            </p:cNvPr>
            <p:cNvCxnSpPr/>
            <p:nvPr/>
          </p:nvCxnSpPr>
          <p:spPr>
            <a:xfrm flipV="1">
              <a:off x="3530278" y="1666754"/>
              <a:ext cx="2565722" cy="11576"/>
            </a:xfrm>
            <a:prstGeom prst="line">
              <a:avLst/>
            </a:prstGeom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Group 42">
              <a:extLst>
                <a:ext uri="{FF2B5EF4-FFF2-40B4-BE49-F238E27FC236}">
                  <a16:creationId xmlns:a16="http://schemas.microsoft.com/office/drawing/2014/main" xmlns="" id="{A55BEA49-6615-4EBE-91AA-8CBF3EC46B79}"/>
                </a:ext>
              </a:extLst>
            </p:cNvPr>
            <p:cNvCxnSpPr/>
            <p:nvPr/>
          </p:nvCxnSpPr>
          <p:spPr>
            <a:xfrm rot="5400000" flipV="1">
              <a:off x="2268637" y="2943827"/>
              <a:ext cx="2565722" cy="11576"/>
            </a:xfrm>
            <a:prstGeom prst="line">
              <a:avLst/>
            </a:prstGeom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43">
            <a:extLst>
              <a:ext uri="{FF2B5EF4-FFF2-40B4-BE49-F238E27FC236}">
                <a16:creationId xmlns:a16="http://schemas.microsoft.com/office/drawing/2014/main" xmlns="" id="{F3E31489-AD4E-48B7-ADBC-F48746D35908}"/>
              </a:ext>
            </a:extLst>
          </p:cNvPr>
          <p:cNvGrpSpPr/>
          <p:nvPr/>
        </p:nvGrpSpPr>
        <p:grpSpPr>
          <a:xfrm rot="16200000">
            <a:off x="2242786" y="3852755"/>
            <a:ext cx="1413867" cy="1413866"/>
            <a:chOff x="3530278" y="1666754"/>
            <a:chExt cx="2565722" cy="2565722"/>
          </a:xfrm>
        </p:grpSpPr>
        <p:cxnSp>
          <p:nvCxnSpPr>
            <p:cNvPr id="13" name="Group 44">
              <a:extLst>
                <a:ext uri="{FF2B5EF4-FFF2-40B4-BE49-F238E27FC236}">
                  <a16:creationId xmlns:a16="http://schemas.microsoft.com/office/drawing/2014/main" xmlns="" id="{A49B4F46-29BB-4903-B6EB-C8009B72A058}"/>
                </a:ext>
              </a:extLst>
            </p:cNvPr>
            <p:cNvCxnSpPr/>
            <p:nvPr/>
          </p:nvCxnSpPr>
          <p:spPr>
            <a:xfrm flipV="1">
              <a:off x="3530278" y="1666754"/>
              <a:ext cx="2565722" cy="11576"/>
            </a:xfrm>
            <a:prstGeom prst="line">
              <a:avLst/>
            </a:prstGeom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roup 45">
              <a:extLst>
                <a:ext uri="{FF2B5EF4-FFF2-40B4-BE49-F238E27FC236}">
                  <a16:creationId xmlns:a16="http://schemas.microsoft.com/office/drawing/2014/main" xmlns="" id="{620ACEE9-0F2A-4B4C-8505-885A663F0373}"/>
                </a:ext>
              </a:extLst>
            </p:cNvPr>
            <p:cNvCxnSpPr/>
            <p:nvPr/>
          </p:nvCxnSpPr>
          <p:spPr>
            <a:xfrm rot="5400000" flipV="1">
              <a:off x="2268637" y="2943827"/>
              <a:ext cx="2565722" cy="11576"/>
            </a:xfrm>
            <a:prstGeom prst="line">
              <a:avLst/>
            </a:prstGeom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46">
            <a:extLst>
              <a:ext uri="{FF2B5EF4-FFF2-40B4-BE49-F238E27FC236}">
                <a16:creationId xmlns:a16="http://schemas.microsoft.com/office/drawing/2014/main" xmlns="" id="{D4BF7A8C-BB15-4A2D-890B-515D5259FC0E}"/>
              </a:ext>
            </a:extLst>
          </p:cNvPr>
          <p:cNvGrpSpPr/>
          <p:nvPr/>
        </p:nvGrpSpPr>
        <p:grpSpPr>
          <a:xfrm rot="10800000">
            <a:off x="5210638" y="3844250"/>
            <a:ext cx="1413866" cy="1413867"/>
            <a:chOff x="3530278" y="1666754"/>
            <a:chExt cx="2565722" cy="2565722"/>
          </a:xfrm>
        </p:grpSpPr>
        <p:cxnSp>
          <p:nvCxnSpPr>
            <p:cNvPr id="16" name="Group 47">
              <a:extLst>
                <a:ext uri="{FF2B5EF4-FFF2-40B4-BE49-F238E27FC236}">
                  <a16:creationId xmlns:a16="http://schemas.microsoft.com/office/drawing/2014/main" xmlns="" id="{162D6BD2-7192-426E-BE02-518F8D1DB195}"/>
                </a:ext>
              </a:extLst>
            </p:cNvPr>
            <p:cNvCxnSpPr/>
            <p:nvPr/>
          </p:nvCxnSpPr>
          <p:spPr>
            <a:xfrm flipV="1">
              <a:off x="3530278" y="1666754"/>
              <a:ext cx="2565722" cy="11576"/>
            </a:xfrm>
            <a:prstGeom prst="line">
              <a:avLst/>
            </a:prstGeom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roup 48">
              <a:extLst>
                <a:ext uri="{FF2B5EF4-FFF2-40B4-BE49-F238E27FC236}">
                  <a16:creationId xmlns:a16="http://schemas.microsoft.com/office/drawing/2014/main" xmlns="" id="{0CEC3731-30A8-4FDF-B375-C89640C935E6}"/>
                </a:ext>
              </a:extLst>
            </p:cNvPr>
            <p:cNvCxnSpPr/>
            <p:nvPr/>
          </p:nvCxnSpPr>
          <p:spPr>
            <a:xfrm rot="5400000" flipV="1">
              <a:off x="2268637" y="2943827"/>
              <a:ext cx="2565722" cy="11576"/>
            </a:xfrm>
            <a:prstGeom prst="line">
              <a:avLst/>
            </a:prstGeom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Group 51">
            <a:extLst>
              <a:ext uri="{FF2B5EF4-FFF2-40B4-BE49-F238E27FC236}">
                <a16:creationId xmlns:a16="http://schemas.microsoft.com/office/drawing/2014/main" xmlns="" id="{50AD7AD9-404B-49F5-AE36-66D04522D1E7}"/>
              </a:ext>
            </a:extLst>
          </p:cNvPr>
          <p:cNvSpPr txBox="1"/>
          <p:nvPr/>
        </p:nvSpPr>
        <p:spPr>
          <a:xfrm>
            <a:off x="3230585" y="1794902"/>
            <a:ext cx="239596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3800" dirty="0"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함초롬돋움" panose="02030504000101010101" pitchFamily="18" charset="-127"/>
              </a:rPr>
              <a:t>05</a:t>
            </a:r>
            <a:endParaRPr lang="zh-CN" altLang="en-US" sz="13800" dirty="0">
              <a:solidFill>
                <a:schemeClr val="bg1"/>
              </a:solidFill>
              <a:latin typeface="210 맨발의청춘 L" panose="0202060302010102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19" name="Group 52">
            <a:extLst>
              <a:ext uri="{FF2B5EF4-FFF2-40B4-BE49-F238E27FC236}">
                <a16:creationId xmlns:a16="http://schemas.microsoft.com/office/drawing/2014/main" xmlns="" id="{5D874ABF-EB4B-4072-AE44-FAA9C3B8B107}"/>
              </a:ext>
            </a:extLst>
          </p:cNvPr>
          <p:cNvSpPr txBox="1"/>
          <p:nvPr/>
        </p:nvSpPr>
        <p:spPr>
          <a:xfrm>
            <a:off x="1981247" y="3891958"/>
            <a:ext cx="48946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함초롬돋움" panose="02030504000101010101" pitchFamily="18" charset="-127"/>
              </a:rPr>
              <a:t>최종 결과</a:t>
            </a:r>
            <a:endParaRPr lang="zh-CN" altLang="en-US" sz="3600" b="1" dirty="0">
              <a:solidFill>
                <a:schemeClr val="bg1"/>
              </a:solidFill>
              <a:latin typeface="210 맨발의청춘 L" panose="0202060302010102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5132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>
            <a:extLst>
              <a:ext uri="{FF2B5EF4-FFF2-40B4-BE49-F238E27FC236}">
                <a16:creationId xmlns:a16="http://schemas.microsoft.com/office/drawing/2014/main" xmlns="" id="{90337A5F-BB16-4FC2-B1C8-C738839DB84B}"/>
              </a:ext>
            </a:extLst>
          </p:cNvPr>
          <p:cNvSpPr/>
          <p:nvPr/>
        </p:nvSpPr>
        <p:spPr>
          <a:xfrm>
            <a:off x="158481" y="182204"/>
            <a:ext cx="530008" cy="517043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/>
              <a:t>05</a:t>
            </a:r>
            <a:endParaRPr lang="ko-KR" altLang="en-US" sz="2000" b="1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0F5243BE-6655-45BF-92F3-2A9C589FBDD9}"/>
              </a:ext>
            </a:extLst>
          </p:cNvPr>
          <p:cNvSpPr txBox="1"/>
          <p:nvPr/>
        </p:nvSpPr>
        <p:spPr>
          <a:xfrm>
            <a:off x="748948" y="114645"/>
            <a:ext cx="25527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bg2">
                    <a:lumMod val="50000"/>
                  </a:schemeClr>
                </a:solidFill>
              </a:rPr>
              <a:t>최종 결과 </a:t>
            </a:r>
            <a:endParaRPr lang="en-US" altLang="ko-KR" sz="2000" b="1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altLang="ko-KR" sz="2000" b="1" dirty="0">
                <a:solidFill>
                  <a:schemeClr val="bg2">
                    <a:lumMod val="50000"/>
                  </a:schemeClr>
                </a:solidFill>
              </a:rPr>
              <a:t>– Flow</a:t>
            </a:r>
            <a:endParaRPr lang="ko-KR" altLang="en-US" sz="20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xmlns="" id="{90337A5F-BB16-4FC2-B1C8-C738839DB84B}"/>
              </a:ext>
            </a:extLst>
          </p:cNvPr>
          <p:cNvSpPr/>
          <p:nvPr/>
        </p:nvSpPr>
        <p:spPr>
          <a:xfrm>
            <a:off x="3598778" y="1300480"/>
            <a:ext cx="1678791" cy="65166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Main Screen</a:t>
            </a:r>
            <a:endParaRPr lang="ko-KR" altLang="en-US" sz="2000" b="1" dirty="0">
              <a:latin typeface="인터파크고딕 L" panose="02000000000000000000" pitchFamily="2" charset="-127"/>
              <a:ea typeface="인터파크고딕 L" panose="02000000000000000000" pitchFamily="2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xmlns="" id="{90337A5F-BB16-4FC2-B1C8-C738839DB84B}"/>
              </a:ext>
            </a:extLst>
          </p:cNvPr>
          <p:cNvSpPr/>
          <p:nvPr/>
        </p:nvSpPr>
        <p:spPr>
          <a:xfrm>
            <a:off x="3598778" y="2372093"/>
            <a:ext cx="1678791" cy="65166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Main Page</a:t>
            </a:r>
            <a:endParaRPr lang="ko-KR" altLang="en-US" sz="2000" b="1" dirty="0">
              <a:latin typeface="인터파크고딕 L" panose="02000000000000000000" pitchFamily="2" charset="-127"/>
              <a:ea typeface="인터파크고딕 L" panose="02000000000000000000" pitchFamily="2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xmlns="" id="{90337A5F-BB16-4FC2-B1C8-C738839DB84B}"/>
              </a:ext>
            </a:extLst>
          </p:cNvPr>
          <p:cNvSpPr/>
          <p:nvPr/>
        </p:nvSpPr>
        <p:spPr>
          <a:xfrm>
            <a:off x="3115241" y="4003606"/>
            <a:ext cx="1178918" cy="594616"/>
          </a:xfrm>
          <a:prstGeom prst="rect">
            <a:avLst/>
          </a:prstGeom>
          <a:noFill/>
          <a:ln w="38100"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A6A6A6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선제검사 신청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xmlns="" id="{90337A5F-BB16-4FC2-B1C8-C738839DB84B}"/>
              </a:ext>
            </a:extLst>
          </p:cNvPr>
          <p:cNvSpPr/>
          <p:nvPr/>
        </p:nvSpPr>
        <p:spPr>
          <a:xfrm>
            <a:off x="259444" y="3965809"/>
            <a:ext cx="1214249" cy="594616"/>
          </a:xfrm>
          <a:prstGeom prst="rect">
            <a:avLst/>
          </a:prstGeom>
          <a:noFill/>
          <a:ln w="38100"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A6A6A6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자치구별</a:t>
            </a:r>
            <a:r>
              <a:rPr lang="en-US" altLang="ko-KR" b="1" dirty="0">
                <a:solidFill>
                  <a:srgbClr val="A6A6A6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 </a:t>
            </a:r>
            <a:r>
              <a:rPr lang="ko-KR" altLang="en-US" b="1" dirty="0">
                <a:solidFill>
                  <a:srgbClr val="A6A6A6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지도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xmlns="" id="{90337A5F-BB16-4FC2-B1C8-C738839DB84B}"/>
              </a:ext>
            </a:extLst>
          </p:cNvPr>
          <p:cNvSpPr/>
          <p:nvPr/>
        </p:nvSpPr>
        <p:spPr>
          <a:xfrm>
            <a:off x="6288031" y="4003606"/>
            <a:ext cx="876250" cy="594616"/>
          </a:xfrm>
          <a:prstGeom prst="rect">
            <a:avLst/>
          </a:prstGeom>
          <a:noFill/>
          <a:ln w="38100"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rgbClr val="A6A6A6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피해 지원</a:t>
            </a:r>
            <a:endParaRPr lang="ko-KR" altLang="en-US" b="1" dirty="0">
              <a:solidFill>
                <a:srgbClr val="A6A6A6"/>
              </a:solidFill>
              <a:latin typeface="인터파크고딕 L" panose="02000000000000000000" pitchFamily="2" charset="-127"/>
              <a:ea typeface="인터파크고딕 L" panose="02000000000000000000" pitchFamily="2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xmlns="" id="{90337A5F-BB16-4FC2-B1C8-C738839DB84B}"/>
              </a:ext>
            </a:extLst>
          </p:cNvPr>
          <p:cNvSpPr/>
          <p:nvPr/>
        </p:nvSpPr>
        <p:spPr>
          <a:xfrm>
            <a:off x="4616436" y="4003606"/>
            <a:ext cx="1322263" cy="594616"/>
          </a:xfrm>
          <a:prstGeom prst="rect">
            <a:avLst/>
          </a:prstGeom>
          <a:noFill/>
          <a:ln w="38100"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A6A6A6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안전 수칙</a:t>
            </a:r>
          </a:p>
        </p:txBody>
      </p:sp>
      <p:cxnSp>
        <p:nvCxnSpPr>
          <p:cNvPr id="3" name="직선 화살표 연결선 2"/>
          <p:cNvCxnSpPr>
            <a:cxnSpLocks/>
            <a:stCxn id="42" idx="2"/>
            <a:endCxn id="43" idx="0"/>
          </p:cNvCxnSpPr>
          <p:nvPr/>
        </p:nvCxnSpPr>
        <p:spPr>
          <a:xfrm>
            <a:off x="4438174" y="1952141"/>
            <a:ext cx="0" cy="419952"/>
          </a:xfrm>
          <a:prstGeom prst="straightConnector1">
            <a:avLst/>
          </a:prstGeom>
          <a:ln w="50800">
            <a:solidFill>
              <a:srgbClr val="A6A6A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꺾인 연결선 24"/>
          <p:cNvCxnSpPr>
            <a:cxnSpLocks/>
          </p:cNvCxnSpPr>
          <p:nvPr/>
        </p:nvCxnSpPr>
        <p:spPr>
          <a:xfrm rot="5400000">
            <a:off x="2261251" y="1788887"/>
            <a:ext cx="942055" cy="3411792"/>
          </a:xfrm>
          <a:prstGeom prst="bentConnector3">
            <a:avLst/>
          </a:prstGeom>
          <a:ln w="50800">
            <a:solidFill>
              <a:srgbClr val="A6A6A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꺾인 연결선 48"/>
          <p:cNvCxnSpPr>
            <a:cxnSpLocks/>
            <a:stCxn id="43" idx="2"/>
            <a:endCxn id="44" idx="0"/>
          </p:cNvCxnSpPr>
          <p:nvPr/>
        </p:nvCxnSpPr>
        <p:spPr>
          <a:xfrm rot="5400000">
            <a:off x="3581511" y="3146943"/>
            <a:ext cx="979852" cy="733474"/>
          </a:xfrm>
          <a:prstGeom prst="bentConnector3">
            <a:avLst/>
          </a:prstGeom>
          <a:ln w="50800">
            <a:solidFill>
              <a:srgbClr val="A6A6A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꺾인 연결선 50"/>
          <p:cNvCxnSpPr>
            <a:cxnSpLocks/>
            <a:stCxn id="43" idx="2"/>
            <a:endCxn id="47" idx="0"/>
          </p:cNvCxnSpPr>
          <p:nvPr/>
        </p:nvCxnSpPr>
        <p:spPr>
          <a:xfrm rot="16200000" flipH="1">
            <a:off x="4367945" y="3093983"/>
            <a:ext cx="979852" cy="839394"/>
          </a:xfrm>
          <a:prstGeom prst="bentConnector3">
            <a:avLst/>
          </a:prstGeom>
          <a:ln w="50800">
            <a:solidFill>
              <a:srgbClr val="A6A6A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꺾인 연결선 52"/>
          <p:cNvCxnSpPr>
            <a:cxnSpLocks/>
            <a:stCxn id="43" idx="2"/>
            <a:endCxn id="22" idx="0"/>
          </p:cNvCxnSpPr>
          <p:nvPr/>
        </p:nvCxnSpPr>
        <p:spPr>
          <a:xfrm rot="16200000" flipH="1">
            <a:off x="5728551" y="1733376"/>
            <a:ext cx="979852" cy="3560607"/>
          </a:xfrm>
          <a:prstGeom prst="bentConnector3">
            <a:avLst/>
          </a:prstGeom>
          <a:ln w="50800">
            <a:solidFill>
              <a:srgbClr val="A6A6A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F004424B-7F08-44D7-AAF1-7254974A6A39}"/>
              </a:ext>
            </a:extLst>
          </p:cNvPr>
          <p:cNvSpPr/>
          <p:nvPr/>
        </p:nvSpPr>
        <p:spPr>
          <a:xfrm>
            <a:off x="226468" y="5181989"/>
            <a:ext cx="1533876" cy="594616"/>
          </a:xfrm>
          <a:prstGeom prst="rect">
            <a:avLst/>
          </a:prstGeom>
          <a:noFill/>
          <a:ln w="38100"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A6A6A6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자치구별</a:t>
            </a:r>
            <a:endParaRPr lang="en-US" altLang="ko-KR" b="1" dirty="0">
              <a:solidFill>
                <a:srgbClr val="A6A6A6"/>
              </a:solidFill>
              <a:latin typeface="인터파크고딕 L" panose="02000000000000000000" pitchFamily="2" charset="-127"/>
              <a:ea typeface="인터파크고딕 L" panose="02000000000000000000" pitchFamily="2" charset="-127"/>
            </a:endParaRPr>
          </a:p>
          <a:p>
            <a:pPr algn="ctr"/>
            <a:r>
              <a:rPr lang="ko-KR" altLang="en-US" b="1" dirty="0" err="1">
                <a:solidFill>
                  <a:srgbClr val="A6A6A6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확진자</a:t>
            </a:r>
            <a:r>
              <a:rPr lang="ko-KR" altLang="en-US" b="1" dirty="0">
                <a:solidFill>
                  <a:srgbClr val="A6A6A6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 현황</a:t>
            </a: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xmlns="" id="{639ACE26-9D8F-4665-8E99-1146B3AAEB5F}"/>
              </a:ext>
            </a:extLst>
          </p:cNvPr>
          <p:cNvCxnSpPr>
            <a:cxnSpLocks/>
          </p:cNvCxnSpPr>
          <p:nvPr/>
        </p:nvCxnSpPr>
        <p:spPr>
          <a:xfrm>
            <a:off x="1022356" y="4598222"/>
            <a:ext cx="0" cy="447681"/>
          </a:xfrm>
          <a:prstGeom prst="straightConnector1">
            <a:avLst/>
          </a:prstGeom>
          <a:ln w="50800">
            <a:solidFill>
              <a:srgbClr val="A6A6A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xmlns="" id="{95A9DCB6-0F06-4D85-9ECF-E6D38F4B3CA6}"/>
              </a:ext>
            </a:extLst>
          </p:cNvPr>
          <p:cNvSpPr/>
          <p:nvPr/>
        </p:nvSpPr>
        <p:spPr>
          <a:xfrm>
            <a:off x="1749416" y="3965811"/>
            <a:ext cx="1042961" cy="594616"/>
          </a:xfrm>
          <a:prstGeom prst="rect">
            <a:avLst/>
          </a:prstGeom>
          <a:noFill/>
          <a:ln w="38100"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 smtClean="0">
                <a:solidFill>
                  <a:srgbClr val="A6A6A6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확진자</a:t>
            </a:r>
            <a:r>
              <a:rPr lang="ko-KR" altLang="en-US" b="1" dirty="0" smtClean="0">
                <a:solidFill>
                  <a:srgbClr val="A6A6A6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 현황</a:t>
            </a:r>
            <a:endParaRPr lang="ko-KR" altLang="en-US" b="1" dirty="0">
              <a:solidFill>
                <a:srgbClr val="A6A6A6"/>
              </a:solidFill>
              <a:latin typeface="인터파크고딕 L" panose="02000000000000000000" pitchFamily="2" charset="-127"/>
              <a:ea typeface="인터파크고딕 L" panose="02000000000000000000" pitchFamily="2" charset="-127"/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xmlns="" id="{DE58DEB8-1943-43DF-A4C6-40C05AFA89A8}"/>
              </a:ext>
            </a:extLst>
          </p:cNvPr>
          <p:cNvCxnSpPr>
            <a:cxnSpLocks/>
          </p:cNvCxnSpPr>
          <p:nvPr/>
        </p:nvCxnSpPr>
        <p:spPr>
          <a:xfrm>
            <a:off x="2286607" y="3492626"/>
            <a:ext cx="0" cy="447681"/>
          </a:xfrm>
          <a:prstGeom prst="straightConnector1">
            <a:avLst/>
          </a:prstGeom>
          <a:ln w="50800">
            <a:solidFill>
              <a:srgbClr val="A6A6A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90337A5F-BB16-4FC2-B1C8-C738839DB84B}"/>
              </a:ext>
            </a:extLst>
          </p:cNvPr>
          <p:cNvSpPr/>
          <p:nvPr/>
        </p:nvSpPr>
        <p:spPr>
          <a:xfrm>
            <a:off x="7427734" y="4003606"/>
            <a:ext cx="1142093" cy="594616"/>
          </a:xfrm>
          <a:prstGeom prst="rect">
            <a:avLst/>
          </a:prstGeom>
          <a:noFill/>
          <a:ln w="38100"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rgbClr val="A6A6A6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코로나 뉴스</a:t>
            </a:r>
            <a:endParaRPr lang="ko-KR" altLang="en-US" b="1" dirty="0">
              <a:solidFill>
                <a:srgbClr val="A6A6A6"/>
              </a:solidFill>
              <a:latin typeface="인터파크고딕 L" panose="02000000000000000000" pitchFamily="2" charset="-127"/>
              <a:ea typeface="인터파크고딕 L" panose="02000000000000000000" pitchFamily="2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xmlns="" id="{639ACE26-9D8F-4665-8E99-1146B3AAEB5F}"/>
              </a:ext>
            </a:extLst>
          </p:cNvPr>
          <p:cNvCxnSpPr>
            <a:cxnSpLocks/>
          </p:cNvCxnSpPr>
          <p:nvPr/>
        </p:nvCxnSpPr>
        <p:spPr>
          <a:xfrm>
            <a:off x="8040876" y="4598221"/>
            <a:ext cx="0" cy="447681"/>
          </a:xfrm>
          <a:prstGeom prst="straightConnector1">
            <a:avLst/>
          </a:prstGeom>
          <a:ln w="50800">
            <a:solidFill>
              <a:srgbClr val="A6A6A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xmlns="" id="{F004424B-7F08-44D7-AAF1-7254974A6A39}"/>
              </a:ext>
            </a:extLst>
          </p:cNvPr>
          <p:cNvSpPr/>
          <p:nvPr/>
        </p:nvSpPr>
        <p:spPr>
          <a:xfrm>
            <a:off x="7350835" y="5045903"/>
            <a:ext cx="1295889" cy="594616"/>
          </a:xfrm>
          <a:prstGeom prst="rect">
            <a:avLst/>
          </a:prstGeom>
          <a:noFill/>
          <a:ln w="38100"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smtClean="0">
                <a:solidFill>
                  <a:srgbClr val="A6A6A6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더 자세한 뉴스</a:t>
            </a:r>
            <a:endParaRPr lang="ko-KR" altLang="en-US" b="1" dirty="0">
              <a:solidFill>
                <a:srgbClr val="A6A6A6"/>
              </a:solidFill>
              <a:latin typeface="인터파크고딕 L" panose="02000000000000000000" pitchFamily="2" charset="-127"/>
              <a:ea typeface="인터파크고딕 L" panose="02000000000000000000" pitchFamily="2" charset="-127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xmlns="" id="{639ACE26-9D8F-4665-8E99-1146B3AAEB5F}"/>
              </a:ext>
            </a:extLst>
          </p:cNvPr>
          <p:cNvCxnSpPr>
            <a:cxnSpLocks/>
          </p:cNvCxnSpPr>
          <p:nvPr/>
        </p:nvCxnSpPr>
        <p:spPr>
          <a:xfrm>
            <a:off x="6726156" y="3513679"/>
            <a:ext cx="0" cy="489927"/>
          </a:xfrm>
          <a:prstGeom prst="straightConnector1">
            <a:avLst/>
          </a:prstGeom>
          <a:ln w="50800">
            <a:solidFill>
              <a:srgbClr val="A6A6A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8758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A6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roup 52">
            <a:extLst>
              <a:ext uri="{FF2B5EF4-FFF2-40B4-BE49-F238E27FC236}">
                <a16:creationId xmlns:a16="http://schemas.microsoft.com/office/drawing/2014/main" xmlns="" id="{5D874ABF-EB4B-4072-AE44-FAA9C3B8B107}"/>
              </a:ext>
            </a:extLst>
          </p:cNvPr>
          <p:cNvSpPr txBox="1"/>
          <p:nvPr/>
        </p:nvSpPr>
        <p:spPr>
          <a:xfrm>
            <a:off x="1137965" y="2675776"/>
            <a:ext cx="702051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b="1" dirty="0"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함초롬돋움" panose="02030504000101010101" pitchFamily="18" charset="-127"/>
              </a:rPr>
              <a:t>프로그램 실행</a:t>
            </a:r>
            <a:endParaRPr lang="zh-CN" altLang="en-US" sz="6000" b="1" dirty="0">
              <a:solidFill>
                <a:schemeClr val="bg1"/>
              </a:solidFill>
              <a:latin typeface="210 맨발의청춘 L" panose="0202060302010102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316478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A6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39">
            <a:extLst>
              <a:ext uri="{FF2B5EF4-FFF2-40B4-BE49-F238E27FC236}">
                <a16:creationId xmlns:a16="http://schemas.microsoft.com/office/drawing/2014/main" xmlns="" id="{887C2DCF-8C0F-4258-8648-7B865B9B1E07}"/>
              </a:ext>
            </a:extLst>
          </p:cNvPr>
          <p:cNvGrpSpPr/>
          <p:nvPr/>
        </p:nvGrpSpPr>
        <p:grpSpPr>
          <a:xfrm>
            <a:off x="2242786" y="1175958"/>
            <a:ext cx="1413866" cy="1413867"/>
            <a:chOff x="3530278" y="1666754"/>
            <a:chExt cx="2565722" cy="2565722"/>
          </a:xfrm>
        </p:grpSpPr>
        <p:cxnSp>
          <p:nvCxnSpPr>
            <p:cNvPr id="7" name="Group 33">
              <a:extLst>
                <a:ext uri="{FF2B5EF4-FFF2-40B4-BE49-F238E27FC236}">
                  <a16:creationId xmlns:a16="http://schemas.microsoft.com/office/drawing/2014/main" xmlns="" id="{AF9F91AE-9E88-4904-8E50-4A275E498461}"/>
                </a:ext>
              </a:extLst>
            </p:cNvPr>
            <p:cNvCxnSpPr/>
            <p:nvPr/>
          </p:nvCxnSpPr>
          <p:spPr>
            <a:xfrm flipV="1">
              <a:off x="3530278" y="1666754"/>
              <a:ext cx="2565722" cy="11576"/>
            </a:xfrm>
            <a:prstGeom prst="line">
              <a:avLst/>
            </a:prstGeom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Group 37">
              <a:extLst>
                <a:ext uri="{FF2B5EF4-FFF2-40B4-BE49-F238E27FC236}">
                  <a16:creationId xmlns:a16="http://schemas.microsoft.com/office/drawing/2014/main" xmlns="" id="{46940A17-4737-4164-AD40-255DB3E50DFE}"/>
                </a:ext>
              </a:extLst>
            </p:cNvPr>
            <p:cNvCxnSpPr/>
            <p:nvPr/>
          </p:nvCxnSpPr>
          <p:spPr>
            <a:xfrm rot="5400000" flipV="1">
              <a:off x="2268637" y="2943827"/>
              <a:ext cx="2565722" cy="11576"/>
            </a:xfrm>
            <a:prstGeom prst="line">
              <a:avLst/>
            </a:prstGeom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40">
            <a:extLst>
              <a:ext uri="{FF2B5EF4-FFF2-40B4-BE49-F238E27FC236}">
                <a16:creationId xmlns:a16="http://schemas.microsoft.com/office/drawing/2014/main" xmlns="" id="{7EF5A374-5976-48D0-820C-93F5F4FBEA30}"/>
              </a:ext>
            </a:extLst>
          </p:cNvPr>
          <p:cNvGrpSpPr/>
          <p:nvPr/>
        </p:nvGrpSpPr>
        <p:grpSpPr>
          <a:xfrm rot="5400000">
            <a:off x="5191502" y="1161074"/>
            <a:ext cx="1413867" cy="1413866"/>
            <a:chOff x="3530278" y="1666754"/>
            <a:chExt cx="2565722" cy="2565722"/>
          </a:xfrm>
        </p:grpSpPr>
        <p:cxnSp>
          <p:nvCxnSpPr>
            <p:cNvPr id="10" name="Group 41">
              <a:extLst>
                <a:ext uri="{FF2B5EF4-FFF2-40B4-BE49-F238E27FC236}">
                  <a16:creationId xmlns:a16="http://schemas.microsoft.com/office/drawing/2014/main" xmlns="" id="{9DF95373-14A2-48ED-894A-502E564F0944}"/>
                </a:ext>
              </a:extLst>
            </p:cNvPr>
            <p:cNvCxnSpPr/>
            <p:nvPr/>
          </p:nvCxnSpPr>
          <p:spPr>
            <a:xfrm flipV="1">
              <a:off x="3530278" y="1666754"/>
              <a:ext cx="2565722" cy="11576"/>
            </a:xfrm>
            <a:prstGeom prst="line">
              <a:avLst/>
            </a:prstGeom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Group 42">
              <a:extLst>
                <a:ext uri="{FF2B5EF4-FFF2-40B4-BE49-F238E27FC236}">
                  <a16:creationId xmlns:a16="http://schemas.microsoft.com/office/drawing/2014/main" xmlns="" id="{A55BEA49-6615-4EBE-91AA-8CBF3EC46B79}"/>
                </a:ext>
              </a:extLst>
            </p:cNvPr>
            <p:cNvCxnSpPr/>
            <p:nvPr/>
          </p:nvCxnSpPr>
          <p:spPr>
            <a:xfrm rot="5400000" flipV="1">
              <a:off x="2268637" y="2943827"/>
              <a:ext cx="2565722" cy="11576"/>
            </a:xfrm>
            <a:prstGeom prst="line">
              <a:avLst/>
            </a:prstGeom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43">
            <a:extLst>
              <a:ext uri="{FF2B5EF4-FFF2-40B4-BE49-F238E27FC236}">
                <a16:creationId xmlns:a16="http://schemas.microsoft.com/office/drawing/2014/main" xmlns="" id="{F3E31489-AD4E-48B7-ADBC-F48746D35908}"/>
              </a:ext>
            </a:extLst>
          </p:cNvPr>
          <p:cNvGrpSpPr/>
          <p:nvPr/>
        </p:nvGrpSpPr>
        <p:grpSpPr>
          <a:xfrm rot="16200000">
            <a:off x="2242786" y="3852755"/>
            <a:ext cx="1413867" cy="1413866"/>
            <a:chOff x="3530278" y="1666754"/>
            <a:chExt cx="2565722" cy="2565722"/>
          </a:xfrm>
        </p:grpSpPr>
        <p:cxnSp>
          <p:nvCxnSpPr>
            <p:cNvPr id="13" name="Group 44">
              <a:extLst>
                <a:ext uri="{FF2B5EF4-FFF2-40B4-BE49-F238E27FC236}">
                  <a16:creationId xmlns:a16="http://schemas.microsoft.com/office/drawing/2014/main" xmlns="" id="{A49B4F46-29BB-4903-B6EB-C8009B72A058}"/>
                </a:ext>
              </a:extLst>
            </p:cNvPr>
            <p:cNvCxnSpPr/>
            <p:nvPr/>
          </p:nvCxnSpPr>
          <p:spPr>
            <a:xfrm flipV="1">
              <a:off x="3530278" y="1666754"/>
              <a:ext cx="2565722" cy="11576"/>
            </a:xfrm>
            <a:prstGeom prst="line">
              <a:avLst/>
            </a:prstGeom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roup 45">
              <a:extLst>
                <a:ext uri="{FF2B5EF4-FFF2-40B4-BE49-F238E27FC236}">
                  <a16:creationId xmlns:a16="http://schemas.microsoft.com/office/drawing/2014/main" xmlns="" id="{620ACEE9-0F2A-4B4C-8505-885A663F0373}"/>
                </a:ext>
              </a:extLst>
            </p:cNvPr>
            <p:cNvCxnSpPr/>
            <p:nvPr/>
          </p:nvCxnSpPr>
          <p:spPr>
            <a:xfrm rot="5400000" flipV="1">
              <a:off x="2268637" y="2943827"/>
              <a:ext cx="2565722" cy="11576"/>
            </a:xfrm>
            <a:prstGeom prst="line">
              <a:avLst/>
            </a:prstGeom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46">
            <a:extLst>
              <a:ext uri="{FF2B5EF4-FFF2-40B4-BE49-F238E27FC236}">
                <a16:creationId xmlns:a16="http://schemas.microsoft.com/office/drawing/2014/main" xmlns="" id="{D4BF7A8C-BB15-4A2D-890B-515D5259FC0E}"/>
              </a:ext>
            </a:extLst>
          </p:cNvPr>
          <p:cNvGrpSpPr/>
          <p:nvPr/>
        </p:nvGrpSpPr>
        <p:grpSpPr>
          <a:xfrm rot="10800000">
            <a:off x="5210638" y="3844250"/>
            <a:ext cx="1413866" cy="1413867"/>
            <a:chOff x="3530278" y="1666754"/>
            <a:chExt cx="2565722" cy="2565722"/>
          </a:xfrm>
        </p:grpSpPr>
        <p:cxnSp>
          <p:nvCxnSpPr>
            <p:cNvPr id="16" name="Group 47">
              <a:extLst>
                <a:ext uri="{FF2B5EF4-FFF2-40B4-BE49-F238E27FC236}">
                  <a16:creationId xmlns:a16="http://schemas.microsoft.com/office/drawing/2014/main" xmlns="" id="{162D6BD2-7192-426E-BE02-518F8D1DB195}"/>
                </a:ext>
              </a:extLst>
            </p:cNvPr>
            <p:cNvCxnSpPr/>
            <p:nvPr/>
          </p:nvCxnSpPr>
          <p:spPr>
            <a:xfrm flipV="1">
              <a:off x="3530278" y="1666754"/>
              <a:ext cx="2565722" cy="11576"/>
            </a:xfrm>
            <a:prstGeom prst="line">
              <a:avLst/>
            </a:prstGeom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roup 48">
              <a:extLst>
                <a:ext uri="{FF2B5EF4-FFF2-40B4-BE49-F238E27FC236}">
                  <a16:creationId xmlns:a16="http://schemas.microsoft.com/office/drawing/2014/main" xmlns="" id="{0CEC3731-30A8-4FDF-B375-C89640C935E6}"/>
                </a:ext>
              </a:extLst>
            </p:cNvPr>
            <p:cNvCxnSpPr/>
            <p:nvPr/>
          </p:nvCxnSpPr>
          <p:spPr>
            <a:xfrm rot="5400000" flipV="1">
              <a:off x="2268637" y="2943827"/>
              <a:ext cx="2565722" cy="11576"/>
            </a:xfrm>
            <a:prstGeom prst="line">
              <a:avLst/>
            </a:prstGeom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Group 51">
            <a:extLst>
              <a:ext uri="{FF2B5EF4-FFF2-40B4-BE49-F238E27FC236}">
                <a16:creationId xmlns:a16="http://schemas.microsoft.com/office/drawing/2014/main" xmlns="" id="{50AD7AD9-404B-49F5-AE36-66D04522D1E7}"/>
              </a:ext>
            </a:extLst>
          </p:cNvPr>
          <p:cNvSpPr txBox="1"/>
          <p:nvPr/>
        </p:nvSpPr>
        <p:spPr>
          <a:xfrm>
            <a:off x="3230585" y="1845702"/>
            <a:ext cx="239596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3800" dirty="0"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함초롬돋움" panose="02030504000101010101" pitchFamily="18" charset="-127"/>
              </a:rPr>
              <a:t>01</a:t>
            </a:r>
            <a:endParaRPr lang="zh-CN" altLang="en-US" sz="13800" dirty="0">
              <a:solidFill>
                <a:schemeClr val="bg1"/>
              </a:solidFill>
              <a:latin typeface="210 맨발의청춘 L" panose="0202060302010102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19" name="Group 52">
            <a:extLst>
              <a:ext uri="{FF2B5EF4-FFF2-40B4-BE49-F238E27FC236}">
                <a16:creationId xmlns:a16="http://schemas.microsoft.com/office/drawing/2014/main" xmlns="" id="{5D874ABF-EB4B-4072-AE44-FAA9C3B8B107}"/>
              </a:ext>
            </a:extLst>
          </p:cNvPr>
          <p:cNvSpPr txBox="1"/>
          <p:nvPr/>
        </p:nvSpPr>
        <p:spPr>
          <a:xfrm>
            <a:off x="1981247" y="3942758"/>
            <a:ext cx="48946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함초롬돋움" panose="02030504000101010101" pitchFamily="18" charset="-127"/>
              </a:rPr>
              <a:t>주제 및 내용</a:t>
            </a:r>
            <a:endParaRPr lang="zh-CN" altLang="en-US" sz="3600" b="1" dirty="0">
              <a:solidFill>
                <a:schemeClr val="bg1"/>
              </a:solidFill>
              <a:latin typeface="210 맨발의청춘 L" panose="0202060302010102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26370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xmlns="" id="{A08754F1-17F2-4763-AEA5-8F3957C3218E}"/>
              </a:ext>
            </a:extLst>
          </p:cNvPr>
          <p:cNvSpPr/>
          <p:nvPr/>
        </p:nvSpPr>
        <p:spPr>
          <a:xfrm>
            <a:off x="158481" y="182204"/>
            <a:ext cx="530008" cy="517043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latin typeface="+mn-ea"/>
              </a:rPr>
              <a:t>01</a:t>
            </a:r>
            <a:endParaRPr lang="ko-KR" altLang="en-US" sz="2000" b="1" dirty="0">
              <a:latin typeface="+mn-ea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xmlns="" id="{7D2ACF61-6851-4588-B012-2947E40357B6}"/>
              </a:ext>
            </a:extLst>
          </p:cNvPr>
          <p:cNvSpPr txBox="1"/>
          <p:nvPr/>
        </p:nvSpPr>
        <p:spPr>
          <a:xfrm>
            <a:off x="718467" y="247401"/>
            <a:ext cx="39179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프로그램 주제 및 내용</a:t>
            </a:r>
          </a:p>
        </p:txBody>
      </p:sp>
      <p:sp>
        <p:nvSpPr>
          <p:cNvPr id="39" name="Rectangle 3">
            <a:extLst>
              <a:ext uri="{FF2B5EF4-FFF2-40B4-BE49-F238E27FC236}">
                <a16:creationId xmlns:a16="http://schemas.microsoft.com/office/drawing/2014/main" xmlns="" id="{27DA2C09-64A5-4310-9145-C29AB83B2D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373" y="2105803"/>
            <a:ext cx="3390682" cy="55399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defTabSz="914400"/>
            <a:r>
              <a:rPr lang="en-US" altLang="ko-KR" sz="3600" b="0" dirty="0">
                <a:solidFill>
                  <a:prstClr val="black">
                    <a:lumMod val="75000"/>
                    <a:lumOff val="25000"/>
                  </a:prstClr>
                </a:solidFill>
                <a:effectLst/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Corona 19</a:t>
            </a:r>
          </a:p>
        </p:txBody>
      </p:sp>
      <p:pic>
        <p:nvPicPr>
          <p:cNvPr id="4099" name="Picture 3" descr="C:\Users\samsung\Desktop\startbootstrap-resume-gh-pages\startbootstrap-resume-gh-pages\assets\img\mask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33138" y="2258934"/>
            <a:ext cx="4580022" cy="3435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330931" y="1876844"/>
            <a:ext cx="5186035" cy="13734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ü"/>
            </a:pP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Corona 19 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는 수도권 거주자 위하여</a:t>
            </a:r>
            <a:endParaRPr lang="en-US" altLang="ko-KR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>
              <a:lnSpc>
                <a:spcPct val="250000"/>
              </a:lnSpc>
            </a:pP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코로나 현황 및 다양한 서비스를 제공하는 웹 서비스  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250116" y="3844792"/>
            <a:ext cx="5692584" cy="11310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사용자는 원하는 자치구의 </a:t>
            </a:r>
            <a:r>
              <a:rPr lang="ko-KR" altLang="en-US" dirty="0" err="1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확진자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현황 및 선별 진료소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  </a:t>
            </a:r>
          </a:p>
          <a:p>
            <a:pPr>
              <a:lnSpc>
                <a:spcPct val="200000"/>
              </a:lnSpc>
            </a:pP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선제검사 신청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 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안전 수칙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 </a:t>
            </a:r>
            <a:r>
              <a:rPr lang="ko-KR" altLang="en-US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피해 지원 등을 확인할 수 있다</a:t>
            </a:r>
            <a:r>
              <a:rPr lang="en-US" altLang="ko-KR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.</a:t>
            </a:r>
            <a:endPara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92008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A6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39">
            <a:extLst>
              <a:ext uri="{FF2B5EF4-FFF2-40B4-BE49-F238E27FC236}">
                <a16:creationId xmlns:a16="http://schemas.microsoft.com/office/drawing/2014/main" xmlns="" id="{887C2DCF-8C0F-4258-8648-7B865B9B1E07}"/>
              </a:ext>
            </a:extLst>
          </p:cNvPr>
          <p:cNvGrpSpPr/>
          <p:nvPr/>
        </p:nvGrpSpPr>
        <p:grpSpPr>
          <a:xfrm>
            <a:off x="2242786" y="1175958"/>
            <a:ext cx="1413866" cy="1413867"/>
            <a:chOff x="3530278" y="1666754"/>
            <a:chExt cx="2565722" cy="2565722"/>
          </a:xfrm>
        </p:grpSpPr>
        <p:cxnSp>
          <p:nvCxnSpPr>
            <p:cNvPr id="7" name="Group 33">
              <a:extLst>
                <a:ext uri="{FF2B5EF4-FFF2-40B4-BE49-F238E27FC236}">
                  <a16:creationId xmlns:a16="http://schemas.microsoft.com/office/drawing/2014/main" xmlns="" id="{AF9F91AE-9E88-4904-8E50-4A275E498461}"/>
                </a:ext>
              </a:extLst>
            </p:cNvPr>
            <p:cNvCxnSpPr/>
            <p:nvPr/>
          </p:nvCxnSpPr>
          <p:spPr>
            <a:xfrm flipV="1">
              <a:off x="3530278" y="1666754"/>
              <a:ext cx="2565722" cy="11576"/>
            </a:xfrm>
            <a:prstGeom prst="line">
              <a:avLst/>
            </a:prstGeom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Group 37">
              <a:extLst>
                <a:ext uri="{FF2B5EF4-FFF2-40B4-BE49-F238E27FC236}">
                  <a16:creationId xmlns:a16="http://schemas.microsoft.com/office/drawing/2014/main" xmlns="" id="{46940A17-4737-4164-AD40-255DB3E50DFE}"/>
                </a:ext>
              </a:extLst>
            </p:cNvPr>
            <p:cNvCxnSpPr/>
            <p:nvPr/>
          </p:nvCxnSpPr>
          <p:spPr>
            <a:xfrm rot="5400000" flipV="1">
              <a:off x="2268637" y="2943827"/>
              <a:ext cx="2565722" cy="11576"/>
            </a:xfrm>
            <a:prstGeom prst="line">
              <a:avLst/>
            </a:prstGeom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40">
            <a:extLst>
              <a:ext uri="{FF2B5EF4-FFF2-40B4-BE49-F238E27FC236}">
                <a16:creationId xmlns:a16="http://schemas.microsoft.com/office/drawing/2014/main" xmlns="" id="{7EF5A374-5976-48D0-820C-93F5F4FBEA30}"/>
              </a:ext>
            </a:extLst>
          </p:cNvPr>
          <p:cNvGrpSpPr/>
          <p:nvPr/>
        </p:nvGrpSpPr>
        <p:grpSpPr>
          <a:xfrm rot="5400000">
            <a:off x="5191502" y="1161074"/>
            <a:ext cx="1413867" cy="1413866"/>
            <a:chOff x="3530278" y="1666754"/>
            <a:chExt cx="2565722" cy="2565722"/>
          </a:xfrm>
        </p:grpSpPr>
        <p:cxnSp>
          <p:nvCxnSpPr>
            <p:cNvPr id="10" name="Group 41">
              <a:extLst>
                <a:ext uri="{FF2B5EF4-FFF2-40B4-BE49-F238E27FC236}">
                  <a16:creationId xmlns:a16="http://schemas.microsoft.com/office/drawing/2014/main" xmlns="" id="{9DF95373-14A2-48ED-894A-502E564F0944}"/>
                </a:ext>
              </a:extLst>
            </p:cNvPr>
            <p:cNvCxnSpPr/>
            <p:nvPr/>
          </p:nvCxnSpPr>
          <p:spPr>
            <a:xfrm flipV="1">
              <a:off x="3530278" y="1666754"/>
              <a:ext cx="2565722" cy="11576"/>
            </a:xfrm>
            <a:prstGeom prst="line">
              <a:avLst/>
            </a:prstGeom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Group 42">
              <a:extLst>
                <a:ext uri="{FF2B5EF4-FFF2-40B4-BE49-F238E27FC236}">
                  <a16:creationId xmlns:a16="http://schemas.microsoft.com/office/drawing/2014/main" xmlns="" id="{A55BEA49-6615-4EBE-91AA-8CBF3EC46B79}"/>
                </a:ext>
              </a:extLst>
            </p:cNvPr>
            <p:cNvCxnSpPr/>
            <p:nvPr/>
          </p:nvCxnSpPr>
          <p:spPr>
            <a:xfrm rot="5400000" flipV="1">
              <a:off x="2268637" y="2943827"/>
              <a:ext cx="2565722" cy="11576"/>
            </a:xfrm>
            <a:prstGeom prst="line">
              <a:avLst/>
            </a:prstGeom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43">
            <a:extLst>
              <a:ext uri="{FF2B5EF4-FFF2-40B4-BE49-F238E27FC236}">
                <a16:creationId xmlns:a16="http://schemas.microsoft.com/office/drawing/2014/main" xmlns="" id="{F3E31489-AD4E-48B7-ADBC-F48746D35908}"/>
              </a:ext>
            </a:extLst>
          </p:cNvPr>
          <p:cNvGrpSpPr/>
          <p:nvPr/>
        </p:nvGrpSpPr>
        <p:grpSpPr>
          <a:xfrm rot="16200000">
            <a:off x="2242786" y="3852755"/>
            <a:ext cx="1413867" cy="1413866"/>
            <a:chOff x="3530278" y="1666754"/>
            <a:chExt cx="2565722" cy="2565722"/>
          </a:xfrm>
        </p:grpSpPr>
        <p:cxnSp>
          <p:nvCxnSpPr>
            <p:cNvPr id="13" name="Group 44">
              <a:extLst>
                <a:ext uri="{FF2B5EF4-FFF2-40B4-BE49-F238E27FC236}">
                  <a16:creationId xmlns:a16="http://schemas.microsoft.com/office/drawing/2014/main" xmlns="" id="{A49B4F46-29BB-4903-B6EB-C8009B72A058}"/>
                </a:ext>
              </a:extLst>
            </p:cNvPr>
            <p:cNvCxnSpPr/>
            <p:nvPr/>
          </p:nvCxnSpPr>
          <p:spPr>
            <a:xfrm flipV="1">
              <a:off x="3530278" y="1666754"/>
              <a:ext cx="2565722" cy="11576"/>
            </a:xfrm>
            <a:prstGeom prst="line">
              <a:avLst/>
            </a:prstGeom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roup 45">
              <a:extLst>
                <a:ext uri="{FF2B5EF4-FFF2-40B4-BE49-F238E27FC236}">
                  <a16:creationId xmlns:a16="http://schemas.microsoft.com/office/drawing/2014/main" xmlns="" id="{620ACEE9-0F2A-4B4C-8505-885A663F0373}"/>
                </a:ext>
              </a:extLst>
            </p:cNvPr>
            <p:cNvCxnSpPr/>
            <p:nvPr/>
          </p:nvCxnSpPr>
          <p:spPr>
            <a:xfrm rot="5400000" flipV="1">
              <a:off x="2268637" y="2943827"/>
              <a:ext cx="2565722" cy="11576"/>
            </a:xfrm>
            <a:prstGeom prst="line">
              <a:avLst/>
            </a:prstGeom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46">
            <a:extLst>
              <a:ext uri="{FF2B5EF4-FFF2-40B4-BE49-F238E27FC236}">
                <a16:creationId xmlns:a16="http://schemas.microsoft.com/office/drawing/2014/main" xmlns="" id="{D4BF7A8C-BB15-4A2D-890B-515D5259FC0E}"/>
              </a:ext>
            </a:extLst>
          </p:cNvPr>
          <p:cNvGrpSpPr/>
          <p:nvPr/>
        </p:nvGrpSpPr>
        <p:grpSpPr>
          <a:xfrm rot="10800000">
            <a:off x="5210638" y="3844250"/>
            <a:ext cx="1413866" cy="1413867"/>
            <a:chOff x="3530278" y="1666754"/>
            <a:chExt cx="2565722" cy="2565722"/>
          </a:xfrm>
        </p:grpSpPr>
        <p:cxnSp>
          <p:nvCxnSpPr>
            <p:cNvPr id="16" name="Group 47">
              <a:extLst>
                <a:ext uri="{FF2B5EF4-FFF2-40B4-BE49-F238E27FC236}">
                  <a16:creationId xmlns:a16="http://schemas.microsoft.com/office/drawing/2014/main" xmlns="" id="{162D6BD2-7192-426E-BE02-518F8D1DB195}"/>
                </a:ext>
              </a:extLst>
            </p:cNvPr>
            <p:cNvCxnSpPr/>
            <p:nvPr/>
          </p:nvCxnSpPr>
          <p:spPr>
            <a:xfrm flipV="1">
              <a:off x="3530278" y="1666754"/>
              <a:ext cx="2565722" cy="11576"/>
            </a:xfrm>
            <a:prstGeom prst="line">
              <a:avLst/>
            </a:prstGeom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roup 48">
              <a:extLst>
                <a:ext uri="{FF2B5EF4-FFF2-40B4-BE49-F238E27FC236}">
                  <a16:creationId xmlns:a16="http://schemas.microsoft.com/office/drawing/2014/main" xmlns="" id="{0CEC3731-30A8-4FDF-B375-C89640C935E6}"/>
                </a:ext>
              </a:extLst>
            </p:cNvPr>
            <p:cNvCxnSpPr/>
            <p:nvPr/>
          </p:nvCxnSpPr>
          <p:spPr>
            <a:xfrm rot="5400000" flipV="1">
              <a:off x="2268637" y="2943827"/>
              <a:ext cx="2565722" cy="11576"/>
            </a:xfrm>
            <a:prstGeom prst="line">
              <a:avLst/>
            </a:prstGeom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Group 51">
            <a:extLst>
              <a:ext uri="{FF2B5EF4-FFF2-40B4-BE49-F238E27FC236}">
                <a16:creationId xmlns:a16="http://schemas.microsoft.com/office/drawing/2014/main" xmlns="" id="{50AD7AD9-404B-49F5-AE36-66D04522D1E7}"/>
              </a:ext>
            </a:extLst>
          </p:cNvPr>
          <p:cNvSpPr txBox="1"/>
          <p:nvPr/>
        </p:nvSpPr>
        <p:spPr>
          <a:xfrm>
            <a:off x="3230585" y="1794902"/>
            <a:ext cx="239596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3800" dirty="0"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함초롬돋움" panose="02030504000101010101" pitchFamily="18" charset="-127"/>
              </a:rPr>
              <a:t>02</a:t>
            </a:r>
            <a:endParaRPr lang="zh-CN" altLang="en-US" sz="13800" dirty="0">
              <a:solidFill>
                <a:schemeClr val="bg1"/>
              </a:solidFill>
              <a:latin typeface="210 맨발의청춘 L" panose="0202060302010102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19" name="Group 52">
            <a:extLst>
              <a:ext uri="{FF2B5EF4-FFF2-40B4-BE49-F238E27FC236}">
                <a16:creationId xmlns:a16="http://schemas.microsoft.com/office/drawing/2014/main" xmlns="" id="{5D874ABF-EB4B-4072-AE44-FAA9C3B8B107}"/>
              </a:ext>
            </a:extLst>
          </p:cNvPr>
          <p:cNvSpPr txBox="1"/>
          <p:nvPr/>
        </p:nvSpPr>
        <p:spPr>
          <a:xfrm>
            <a:off x="1981247" y="3891958"/>
            <a:ext cx="48946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함초롬돋움" panose="02030504000101010101" pitchFamily="18" charset="-127"/>
              </a:rPr>
              <a:t>팀 소개 및 역할</a:t>
            </a:r>
            <a:endParaRPr lang="zh-CN" altLang="en-US" sz="3600" b="1" dirty="0">
              <a:solidFill>
                <a:schemeClr val="bg1"/>
              </a:solidFill>
              <a:latin typeface="210 맨발의청춘 L" panose="0202060302010102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24684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>
            <a:extLst>
              <a:ext uri="{FF2B5EF4-FFF2-40B4-BE49-F238E27FC236}">
                <a16:creationId xmlns:a16="http://schemas.microsoft.com/office/drawing/2014/main" xmlns="" id="{4969A16D-74DB-461A-89DD-A967278F120A}"/>
              </a:ext>
            </a:extLst>
          </p:cNvPr>
          <p:cNvSpPr/>
          <p:nvPr/>
        </p:nvSpPr>
        <p:spPr bwMode="auto">
          <a:xfrm>
            <a:off x="4379583" y="1675653"/>
            <a:ext cx="2299252" cy="2110174"/>
          </a:xfrm>
          <a:prstGeom prst="ellipse">
            <a:avLst/>
          </a:prstGeom>
          <a:solidFill>
            <a:srgbClr val="8282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>
              <a:latin typeface="인터파크고딕 L" panose="02000000000000000000" pitchFamily="2" charset="-127"/>
              <a:ea typeface="인터파크고딕 L" panose="02000000000000000000" pitchFamily="2" charset="-127"/>
            </a:endParaRPr>
          </a:p>
        </p:txBody>
      </p:sp>
      <p:sp>
        <p:nvSpPr>
          <p:cNvPr id="5" name="타원 8">
            <a:extLst>
              <a:ext uri="{FF2B5EF4-FFF2-40B4-BE49-F238E27FC236}">
                <a16:creationId xmlns:a16="http://schemas.microsoft.com/office/drawing/2014/main" xmlns="" id="{866BA9BA-C628-45F4-9FC5-F849885DB7AA}"/>
              </a:ext>
            </a:extLst>
          </p:cNvPr>
          <p:cNvSpPr/>
          <p:nvPr/>
        </p:nvSpPr>
        <p:spPr bwMode="auto">
          <a:xfrm>
            <a:off x="2866905" y="1632053"/>
            <a:ext cx="2132668" cy="1664749"/>
          </a:xfrm>
          <a:custGeom>
            <a:avLst/>
            <a:gdLst/>
            <a:ahLst/>
            <a:cxnLst/>
            <a:rect l="l" t="t" r="r" b="b"/>
            <a:pathLst>
              <a:path w="2019300" h="1593057">
                <a:moveTo>
                  <a:pt x="1009650" y="0"/>
                </a:moveTo>
                <a:cubicBezTo>
                  <a:pt x="1567264" y="0"/>
                  <a:pt x="2019300" y="452036"/>
                  <a:pt x="2019300" y="1009650"/>
                </a:cubicBezTo>
                <a:cubicBezTo>
                  <a:pt x="2019300" y="1227217"/>
                  <a:pt x="1950484" y="1428710"/>
                  <a:pt x="1832733" y="1593057"/>
                </a:cubicBezTo>
                <a:cubicBezTo>
                  <a:pt x="1650482" y="1334920"/>
                  <a:pt x="1349698" y="1166813"/>
                  <a:pt x="1009650" y="1166813"/>
                </a:cubicBezTo>
                <a:cubicBezTo>
                  <a:pt x="669603" y="1166813"/>
                  <a:pt x="368818" y="1334920"/>
                  <a:pt x="186567" y="1593057"/>
                </a:cubicBezTo>
                <a:cubicBezTo>
                  <a:pt x="68816" y="1428710"/>
                  <a:pt x="0" y="1227217"/>
                  <a:pt x="0" y="1009650"/>
                </a:cubicBezTo>
                <a:cubicBezTo>
                  <a:pt x="0" y="452036"/>
                  <a:pt x="452036" y="0"/>
                  <a:pt x="1009650" y="0"/>
                </a:cubicBezTo>
                <a:close/>
              </a:path>
            </a:pathLst>
          </a:custGeom>
          <a:solidFill>
            <a:srgbClr val="9B9B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>
              <a:latin typeface="인터파크고딕 L" panose="02000000000000000000" pitchFamily="2" charset="-127"/>
              <a:ea typeface="인터파크고딕 L" panose="02000000000000000000" pitchFamily="2" charset="-127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xmlns="" id="{6E22487E-2304-41CF-AF50-FAF76347E52D}"/>
              </a:ext>
            </a:extLst>
          </p:cNvPr>
          <p:cNvSpPr/>
          <p:nvPr/>
        </p:nvSpPr>
        <p:spPr bwMode="auto">
          <a:xfrm>
            <a:off x="2844154" y="2796051"/>
            <a:ext cx="2132668" cy="211017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>
              <a:latin typeface="인터파크고딕 L" panose="02000000000000000000" pitchFamily="2" charset="-127"/>
              <a:ea typeface="인터파크고딕 L" panose="02000000000000000000" pitchFamily="2" charset="-127"/>
            </a:endParaRPr>
          </a:p>
        </p:txBody>
      </p:sp>
      <p:sp>
        <p:nvSpPr>
          <p:cNvPr id="7" name="타원 10">
            <a:extLst>
              <a:ext uri="{FF2B5EF4-FFF2-40B4-BE49-F238E27FC236}">
                <a16:creationId xmlns:a16="http://schemas.microsoft.com/office/drawing/2014/main" xmlns="" id="{7803677A-007F-4CAB-A0C9-8EEDA4DB98E8}"/>
              </a:ext>
            </a:extLst>
          </p:cNvPr>
          <p:cNvSpPr/>
          <p:nvPr/>
        </p:nvSpPr>
        <p:spPr bwMode="auto">
          <a:xfrm>
            <a:off x="4592101" y="3264924"/>
            <a:ext cx="2111553" cy="1654855"/>
          </a:xfrm>
          <a:custGeom>
            <a:avLst/>
            <a:gdLst/>
            <a:ahLst/>
            <a:cxnLst/>
            <a:rect l="l" t="t" r="r" b="b"/>
            <a:pathLst>
              <a:path w="2019300" h="1599425">
                <a:moveTo>
                  <a:pt x="191330" y="0"/>
                </a:moveTo>
                <a:cubicBezTo>
                  <a:pt x="373298" y="261673"/>
                  <a:pt x="676274" y="432612"/>
                  <a:pt x="1019175" y="432612"/>
                </a:cubicBezTo>
                <a:cubicBezTo>
                  <a:pt x="1356368" y="432612"/>
                  <a:pt x="1654954" y="267316"/>
                  <a:pt x="1837496" y="12737"/>
                </a:cubicBezTo>
                <a:cubicBezTo>
                  <a:pt x="1952277" y="176003"/>
                  <a:pt x="2019300" y="375062"/>
                  <a:pt x="2019300" y="589775"/>
                </a:cubicBezTo>
                <a:cubicBezTo>
                  <a:pt x="2019300" y="1147389"/>
                  <a:pt x="1567264" y="1599425"/>
                  <a:pt x="1009650" y="1599425"/>
                </a:cubicBezTo>
                <a:cubicBezTo>
                  <a:pt x="452036" y="1599425"/>
                  <a:pt x="0" y="1147389"/>
                  <a:pt x="0" y="589775"/>
                </a:cubicBezTo>
                <a:cubicBezTo>
                  <a:pt x="0" y="369354"/>
                  <a:pt x="70634" y="165429"/>
                  <a:pt x="191330" y="0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>
              <a:latin typeface="인터파크고딕 L" panose="02000000000000000000" pitchFamily="2" charset="-127"/>
              <a:ea typeface="인터파크고딕 L" panose="020000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6EFE6436-0CED-4FB3-B600-993C5911AAA0}"/>
              </a:ext>
            </a:extLst>
          </p:cNvPr>
          <p:cNvSpPr txBox="1"/>
          <p:nvPr/>
        </p:nvSpPr>
        <p:spPr>
          <a:xfrm>
            <a:off x="3213847" y="2165968"/>
            <a:ext cx="14971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강정현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A4A25049-A9BD-41DE-B9E1-614AEB547DF1}"/>
              </a:ext>
            </a:extLst>
          </p:cNvPr>
          <p:cNvSpPr txBox="1"/>
          <p:nvPr/>
        </p:nvSpPr>
        <p:spPr>
          <a:xfrm>
            <a:off x="4957479" y="2340627"/>
            <a:ext cx="15050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>
                <a:solidFill>
                  <a:schemeClr val="bg1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권설아</a:t>
            </a:r>
            <a:endParaRPr lang="ko-KR" altLang="en-US" sz="3200" b="1" dirty="0">
              <a:solidFill>
                <a:schemeClr val="bg1"/>
              </a:solidFill>
              <a:latin typeface="인터파크고딕 L" panose="02000000000000000000" pitchFamily="2" charset="-127"/>
              <a:ea typeface="인터파크고딕 L" panose="020000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258BD226-55E6-4A6E-9F39-427522C36C9F}"/>
              </a:ext>
            </a:extLst>
          </p:cNvPr>
          <p:cNvSpPr txBox="1"/>
          <p:nvPr/>
        </p:nvSpPr>
        <p:spPr>
          <a:xfrm>
            <a:off x="3159446" y="3626131"/>
            <a:ext cx="15803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방수영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41921E10-2026-4CA3-B3D5-3B354DC273C7}"/>
              </a:ext>
            </a:extLst>
          </p:cNvPr>
          <p:cNvSpPr txBox="1"/>
          <p:nvPr/>
        </p:nvSpPr>
        <p:spPr>
          <a:xfrm>
            <a:off x="4907795" y="3739145"/>
            <a:ext cx="16044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봉수연</a:t>
            </a:r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xmlns="" id="{39BE2888-92DB-416B-81D5-219571C2E7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8761" y="4247577"/>
            <a:ext cx="2101327" cy="110799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marL="171450" indent="-171450" algn="just" defTabSz="914400">
              <a:spcBef>
                <a:spcPts val="0"/>
              </a:spcBef>
              <a:buFontTx/>
              <a:buChar char="-"/>
            </a:pPr>
            <a:r>
              <a:rPr lang="en-US" altLang="ko-KR" sz="1800" b="0" dirty="0">
                <a:solidFill>
                  <a:prstClr val="black">
                    <a:lumMod val="85000"/>
                    <a:lumOff val="15000"/>
                  </a:prstClr>
                </a:solidFill>
                <a:effectLst/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Front-end</a:t>
            </a:r>
          </a:p>
          <a:p>
            <a:pPr marL="171450" indent="-171450" algn="just" defTabSz="914400">
              <a:spcBef>
                <a:spcPts val="0"/>
              </a:spcBef>
              <a:buFontTx/>
              <a:buChar char="-"/>
            </a:pPr>
            <a:r>
              <a:rPr lang="en-US" altLang="ko-KR" sz="1800" b="0" dirty="0">
                <a:solidFill>
                  <a:prstClr val="black">
                    <a:lumMod val="85000"/>
                    <a:lumOff val="15000"/>
                  </a:prstClr>
                </a:solidFill>
                <a:effectLst/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Crawling</a:t>
            </a:r>
          </a:p>
          <a:p>
            <a:pPr marL="171450" indent="-171450" algn="just" defTabSz="914400">
              <a:spcBef>
                <a:spcPts val="0"/>
              </a:spcBef>
              <a:buFontTx/>
              <a:buChar char="-"/>
            </a:pPr>
            <a:r>
              <a:rPr lang="en-US" altLang="ko-KR" sz="1800" b="0" dirty="0">
                <a:solidFill>
                  <a:prstClr val="black">
                    <a:lumMod val="85000"/>
                    <a:lumOff val="15000"/>
                  </a:prstClr>
                </a:solidFill>
                <a:effectLst/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PPT </a:t>
            </a:r>
            <a:r>
              <a:rPr lang="ko-KR" altLang="en-US" sz="1800" b="0" dirty="0" smtClean="0">
                <a:solidFill>
                  <a:prstClr val="black">
                    <a:lumMod val="85000"/>
                    <a:lumOff val="15000"/>
                  </a:prstClr>
                </a:solidFill>
                <a:effectLst/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제작</a:t>
            </a:r>
            <a:endParaRPr lang="en-US" altLang="ko-KR" sz="1800" b="0" dirty="0" smtClean="0">
              <a:solidFill>
                <a:prstClr val="black">
                  <a:lumMod val="85000"/>
                  <a:lumOff val="15000"/>
                </a:prstClr>
              </a:solidFill>
              <a:effectLst/>
              <a:latin typeface="인터파크고딕 L" panose="02000000000000000000" pitchFamily="2" charset="-127"/>
              <a:ea typeface="인터파크고딕 L" panose="02000000000000000000" pitchFamily="2" charset="-127"/>
            </a:endParaRPr>
          </a:p>
          <a:p>
            <a:pPr marL="171450" indent="-171450" algn="just" defTabSz="914400">
              <a:spcBef>
                <a:spcPts val="0"/>
              </a:spcBef>
              <a:buFontTx/>
              <a:buChar char="-"/>
            </a:pPr>
            <a:r>
              <a:rPr lang="ko-KR" altLang="en-US" sz="1800" b="0" dirty="0" smtClean="0">
                <a:solidFill>
                  <a:prstClr val="black">
                    <a:lumMod val="85000"/>
                    <a:lumOff val="15000"/>
                  </a:prstClr>
                </a:solidFill>
                <a:effectLst/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뉴스 데이터 추가</a:t>
            </a:r>
            <a:endParaRPr lang="en-US" altLang="ko-KR" sz="1800" b="0" dirty="0" smtClean="0">
              <a:solidFill>
                <a:prstClr val="black">
                  <a:lumMod val="85000"/>
                  <a:lumOff val="15000"/>
                </a:prstClr>
              </a:solidFill>
              <a:effectLst/>
              <a:latin typeface="인터파크고딕 L" panose="02000000000000000000" pitchFamily="2" charset="-127"/>
              <a:ea typeface="인터파크고딕 L" panose="02000000000000000000" pitchFamily="2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1F5643D2-5BBF-4776-BA7D-198A3D3A2354}"/>
              </a:ext>
            </a:extLst>
          </p:cNvPr>
          <p:cNvSpPr/>
          <p:nvPr/>
        </p:nvSpPr>
        <p:spPr>
          <a:xfrm>
            <a:off x="158481" y="182204"/>
            <a:ext cx="530008" cy="517043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latin typeface="+mj-ea"/>
                <a:ea typeface="+mj-ea"/>
              </a:rPr>
              <a:t>02</a:t>
            </a:r>
            <a:endParaRPr lang="ko-KR" altLang="en-US" sz="2000" b="1" dirty="0">
              <a:latin typeface="+mj-ea"/>
              <a:ea typeface="+mj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0BAB31B5-7D32-4817-B7A8-A00B28EF29C3}"/>
              </a:ext>
            </a:extLst>
          </p:cNvPr>
          <p:cNvSpPr txBox="1"/>
          <p:nvPr/>
        </p:nvSpPr>
        <p:spPr>
          <a:xfrm>
            <a:off x="718468" y="247401"/>
            <a:ext cx="32825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</a:rPr>
              <a:t>팀원 소개 및 역할 분담</a:t>
            </a:r>
            <a:endParaRPr lang="ko-KR" altLang="en-US" sz="2000" b="1" dirty="0">
              <a:solidFill>
                <a:schemeClr val="bg2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1" name="Rectangle 3">
            <a:extLst>
              <a:ext uri="{FF2B5EF4-FFF2-40B4-BE49-F238E27FC236}">
                <a16:creationId xmlns:a16="http://schemas.microsoft.com/office/drawing/2014/main" xmlns="" id="{39BE2888-92DB-416B-81D5-219571C2E7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8761" y="2217515"/>
            <a:ext cx="2101327" cy="1384995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marL="171450" indent="-171450" algn="just" defTabSz="914400">
              <a:spcBef>
                <a:spcPts val="0"/>
              </a:spcBef>
              <a:buFontTx/>
              <a:buChar char="-"/>
            </a:pPr>
            <a:r>
              <a:rPr lang="en-US" altLang="ko-KR" sz="1800" b="0" dirty="0">
                <a:solidFill>
                  <a:prstClr val="black">
                    <a:lumMod val="85000"/>
                    <a:lumOff val="15000"/>
                  </a:prstClr>
                </a:solidFill>
                <a:effectLst/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Front-end</a:t>
            </a:r>
          </a:p>
          <a:p>
            <a:pPr marL="171450" indent="-171450" algn="just" defTabSz="914400">
              <a:spcBef>
                <a:spcPts val="0"/>
              </a:spcBef>
              <a:buFontTx/>
              <a:buChar char="-"/>
            </a:pPr>
            <a:r>
              <a:rPr lang="ko-KR" altLang="en-US" sz="1800" b="0" dirty="0" err="1">
                <a:solidFill>
                  <a:prstClr val="black">
                    <a:lumMod val="85000"/>
                    <a:lumOff val="15000"/>
                  </a:prstClr>
                </a:solidFill>
                <a:effectLst/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반응형</a:t>
            </a:r>
            <a:r>
              <a:rPr lang="ko-KR" altLang="en-US" sz="1800" b="0" dirty="0">
                <a:solidFill>
                  <a:prstClr val="black">
                    <a:lumMod val="85000"/>
                    <a:lumOff val="15000"/>
                  </a:prstClr>
                </a:solidFill>
                <a:effectLst/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 웹</a:t>
            </a:r>
            <a:endParaRPr lang="en-US" altLang="ko-KR" sz="1800" b="0" dirty="0">
              <a:solidFill>
                <a:prstClr val="black">
                  <a:lumMod val="85000"/>
                  <a:lumOff val="15000"/>
                </a:prstClr>
              </a:solidFill>
              <a:effectLst/>
              <a:latin typeface="인터파크고딕 L" panose="02000000000000000000" pitchFamily="2" charset="-127"/>
              <a:ea typeface="인터파크고딕 L" panose="02000000000000000000" pitchFamily="2" charset="-127"/>
            </a:endParaRPr>
          </a:p>
          <a:p>
            <a:pPr marL="171450" indent="-171450" algn="just" defTabSz="914400">
              <a:spcBef>
                <a:spcPts val="0"/>
              </a:spcBef>
              <a:buFontTx/>
              <a:buChar char="-"/>
            </a:pPr>
            <a:r>
              <a:rPr lang="ko-KR" altLang="en-US" sz="1800" b="0" dirty="0">
                <a:solidFill>
                  <a:prstClr val="black">
                    <a:lumMod val="85000"/>
                    <a:lumOff val="15000"/>
                  </a:prstClr>
                </a:solidFill>
                <a:effectLst/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자료 조사</a:t>
            </a:r>
            <a:endParaRPr lang="en-US" altLang="ko-KR" sz="1800" b="0" dirty="0">
              <a:solidFill>
                <a:prstClr val="black">
                  <a:lumMod val="85000"/>
                  <a:lumOff val="15000"/>
                </a:prstClr>
              </a:solidFill>
              <a:effectLst/>
              <a:latin typeface="인터파크고딕 L" panose="02000000000000000000" pitchFamily="2" charset="-127"/>
              <a:ea typeface="인터파크고딕 L" panose="02000000000000000000" pitchFamily="2" charset="-127"/>
            </a:endParaRPr>
          </a:p>
          <a:p>
            <a:pPr marL="171450" indent="-171450" algn="just" defTabSz="914400">
              <a:spcBef>
                <a:spcPts val="0"/>
              </a:spcBef>
              <a:buFontTx/>
              <a:buChar char="-"/>
            </a:pPr>
            <a:r>
              <a:rPr lang="ko-KR" altLang="en-US" sz="1800" b="0" dirty="0" smtClean="0">
                <a:solidFill>
                  <a:prstClr val="black">
                    <a:lumMod val="85000"/>
                    <a:lumOff val="15000"/>
                  </a:prstClr>
                </a:solidFill>
                <a:effectLst/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발표</a:t>
            </a:r>
            <a:endParaRPr lang="en-US" altLang="ko-KR" sz="1800" b="0" dirty="0" smtClean="0">
              <a:solidFill>
                <a:prstClr val="black">
                  <a:lumMod val="85000"/>
                  <a:lumOff val="15000"/>
                </a:prstClr>
              </a:solidFill>
              <a:effectLst/>
              <a:latin typeface="인터파크고딕 L" panose="02000000000000000000" pitchFamily="2" charset="-127"/>
              <a:ea typeface="인터파크고딕 L" panose="02000000000000000000" pitchFamily="2" charset="-127"/>
            </a:endParaRPr>
          </a:p>
          <a:p>
            <a:pPr marL="171450" indent="-171450" algn="just" defTabSz="914400">
              <a:spcBef>
                <a:spcPts val="0"/>
              </a:spcBef>
              <a:buFontTx/>
              <a:buChar char="-"/>
            </a:pPr>
            <a:r>
              <a:rPr lang="ko-KR" altLang="en-US" sz="1800" b="0" dirty="0" smtClean="0">
                <a:solidFill>
                  <a:prstClr val="black">
                    <a:lumMod val="85000"/>
                    <a:lumOff val="15000"/>
                  </a:prstClr>
                </a:solidFill>
                <a:effectLst/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뉴스 무한스크롤</a:t>
            </a:r>
            <a:endParaRPr lang="en-US" altLang="ko-KR" sz="1800" b="0" dirty="0" smtClean="0">
              <a:solidFill>
                <a:prstClr val="black">
                  <a:lumMod val="85000"/>
                  <a:lumOff val="15000"/>
                </a:prstClr>
              </a:solidFill>
              <a:effectLst/>
              <a:latin typeface="인터파크고딕 L" panose="02000000000000000000" pitchFamily="2" charset="-127"/>
              <a:ea typeface="인터파크고딕 L" panose="02000000000000000000" pitchFamily="2" charset="-127"/>
            </a:endParaRPr>
          </a:p>
        </p:txBody>
      </p:sp>
      <p:sp>
        <p:nvSpPr>
          <p:cNvPr id="22" name="Rectangle 3">
            <a:extLst>
              <a:ext uri="{FF2B5EF4-FFF2-40B4-BE49-F238E27FC236}">
                <a16:creationId xmlns:a16="http://schemas.microsoft.com/office/drawing/2014/main" xmlns="" id="{39BE2888-92DB-416B-81D5-219571C2E7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62841" y="2217515"/>
            <a:ext cx="2101327" cy="166199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marL="171450" indent="-171450" algn="just" defTabSz="914400">
              <a:spcBef>
                <a:spcPts val="0"/>
              </a:spcBef>
              <a:buFontTx/>
              <a:buChar char="-"/>
            </a:pPr>
            <a:r>
              <a:rPr lang="en-US" altLang="ko-KR" sz="1800" b="0" dirty="0">
                <a:solidFill>
                  <a:prstClr val="black">
                    <a:lumMod val="85000"/>
                    <a:lumOff val="15000"/>
                  </a:prstClr>
                </a:solidFill>
                <a:effectLst/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Back-end</a:t>
            </a:r>
          </a:p>
          <a:p>
            <a:pPr marL="171450" indent="-171450" algn="just" defTabSz="914400">
              <a:spcBef>
                <a:spcPts val="0"/>
              </a:spcBef>
              <a:buFontTx/>
              <a:buChar char="-"/>
            </a:pPr>
            <a:r>
              <a:rPr lang="en-US" altLang="ko-KR" sz="1800" b="0" dirty="0">
                <a:solidFill>
                  <a:prstClr val="black">
                    <a:lumMod val="85000"/>
                    <a:lumOff val="15000"/>
                  </a:prstClr>
                </a:solidFill>
                <a:effectLst/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Front-end</a:t>
            </a:r>
          </a:p>
          <a:p>
            <a:pPr marL="171450" indent="-171450" algn="just" defTabSz="914400">
              <a:spcBef>
                <a:spcPts val="0"/>
              </a:spcBef>
              <a:buFontTx/>
              <a:buChar char="-"/>
            </a:pPr>
            <a:r>
              <a:rPr lang="en-US" altLang="ko-KR" sz="1800" b="0" dirty="0" smtClean="0">
                <a:solidFill>
                  <a:prstClr val="black">
                    <a:lumMod val="85000"/>
                    <a:lumOff val="15000"/>
                  </a:prstClr>
                </a:solidFill>
                <a:effectLst/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Plug-in</a:t>
            </a:r>
          </a:p>
          <a:p>
            <a:pPr marL="171450" indent="-171450" algn="just" defTabSz="914400">
              <a:spcBef>
                <a:spcPts val="0"/>
              </a:spcBef>
              <a:buFontTx/>
              <a:buChar char="-"/>
            </a:pPr>
            <a:r>
              <a:rPr lang="ko-KR" altLang="en-US" sz="1800" b="0" dirty="0" smtClean="0">
                <a:solidFill>
                  <a:prstClr val="black">
                    <a:lumMod val="85000"/>
                    <a:lumOff val="15000"/>
                  </a:prstClr>
                </a:solidFill>
                <a:effectLst/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뉴스 무한스크롤 및 </a:t>
            </a:r>
            <a:r>
              <a:rPr lang="en-US" altLang="ko-KR" sz="1800" b="0" dirty="0" err="1" smtClean="0">
                <a:solidFill>
                  <a:prstClr val="black">
                    <a:lumMod val="85000"/>
                    <a:lumOff val="15000"/>
                  </a:prstClr>
                </a:solidFill>
                <a:effectLst/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css</a:t>
            </a:r>
            <a:endParaRPr lang="en-US" altLang="ko-KR" sz="1800" b="0" dirty="0">
              <a:solidFill>
                <a:prstClr val="black">
                  <a:lumMod val="85000"/>
                  <a:lumOff val="15000"/>
                </a:prstClr>
              </a:solidFill>
              <a:effectLst/>
              <a:latin typeface="인터파크고딕 L" panose="02000000000000000000" pitchFamily="2" charset="-127"/>
              <a:ea typeface="인터파크고딕 L" panose="02000000000000000000" pitchFamily="2" charset="-127"/>
            </a:endParaRPr>
          </a:p>
          <a:p>
            <a:pPr marL="171450" indent="-171450" algn="just" defTabSz="914400">
              <a:spcBef>
                <a:spcPts val="0"/>
              </a:spcBef>
              <a:buFontTx/>
              <a:buChar char="-"/>
            </a:pPr>
            <a:endParaRPr lang="en-US" altLang="ko-KR" sz="1800" b="0" dirty="0">
              <a:solidFill>
                <a:prstClr val="black">
                  <a:lumMod val="85000"/>
                  <a:lumOff val="15000"/>
                </a:prstClr>
              </a:solidFill>
              <a:effectLst/>
              <a:latin typeface="인터파크고딕 L" panose="02000000000000000000" pitchFamily="2" charset="-127"/>
              <a:ea typeface="인터파크고딕 L" panose="02000000000000000000" pitchFamily="2" charset="-127"/>
            </a:endParaRPr>
          </a:p>
        </p:txBody>
      </p:sp>
      <p:sp>
        <p:nvSpPr>
          <p:cNvPr id="23" name="Rectangle 3">
            <a:extLst>
              <a:ext uri="{FF2B5EF4-FFF2-40B4-BE49-F238E27FC236}">
                <a16:creationId xmlns:a16="http://schemas.microsoft.com/office/drawing/2014/main" xmlns="" id="{39BE2888-92DB-416B-81D5-219571C2E7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62840" y="4247577"/>
            <a:ext cx="2101327" cy="110799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marL="171450" indent="-171450" algn="just" defTabSz="914400">
              <a:spcBef>
                <a:spcPts val="0"/>
              </a:spcBef>
              <a:buFontTx/>
              <a:buChar char="-"/>
            </a:pPr>
            <a:r>
              <a:rPr lang="en-US" altLang="ko-KR" sz="1800" b="0" dirty="0">
                <a:solidFill>
                  <a:prstClr val="black">
                    <a:lumMod val="85000"/>
                    <a:lumOff val="15000"/>
                  </a:prstClr>
                </a:solidFill>
                <a:effectLst/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Front-end</a:t>
            </a:r>
          </a:p>
          <a:p>
            <a:pPr marL="171450" indent="-171450" algn="just" defTabSz="914400">
              <a:spcBef>
                <a:spcPts val="0"/>
              </a:spcBef>
              <a:buFontTx/>
              <a:buChar char="-"/>
            </a:pPr>
            <a:r>
              <a:rPr lang="ko-KR" altLang="en-US" sz="1800" b="0" dirty="0">
                <a:solidFill>
                  <a:prstClr val="black">
                    <a:lumMod val="85000"/>
                    <a:lumOff val="15000"/>
                  </a:prstClr>
                </a:solidFill>
                <a:effectLst/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반응형 웹</a:t>
            </a:r>
            <a:endParaRPr lang="en-US" altLang="ko-KR" sz="1800" b="0" dirty="0">
              <a:solidFill>
                <a:prstClr val="black">
                  <a:lumMod val="85000"/>
                  <a:lumOff val="15000"/>
                </a:prstClr>
              </a:solidFill>
              <a:effectLst/>
              <a:latin typeface="인터파크고딕 L" panose="02000000000000000000" pitchFamily="2" charset="-127"/>
              <a:ea typeface="인터파크고딕 L" panose="02000000000000000000" pitchFamily="2" charset="-127"/>
            </a:endParaRPr>
          </a:p>
          <a:p>
            <a:pPr marL="171450" indent="-171450" algn="just" defTabSz="914400">
              <a:spcBef>
                <a:spcPts val="0"/>
              </a:spcBef>
              <a:buFontTx/>
              <a:buChar char="-"/>
            </a:pPr>
            <a:r>
              <a:rPr lang="en-US" altLang="ko-KR" sz="1800" b="0" dirty="0">
                <a:solidFill>
                  <a:prstClr val="black">
                    <a:lumMod val="85000"/>
                    <a:lumOff val="15000"/>
                  </a:prstClr>
                </a:solidFill>
                <a:effectLst/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PPT</a:t>
            </a:r>
            <a:r>
              <a:rPr lang="ko-KR" altLang="en-US" sz="1800" b="0" dirty="0">
                <a:solidFill>
                  <a:prstClr val="black">
                    <a:lumMod val="85000"/>
                    <a:lumOff val="15000"/>
                  </a:prstClr>
                </a:solidFill>
                <a:effectLst/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제작</a:t>
            </a:r>
            <a:endParaRPr lang="en-US" altLang="ko-KR" sz="1800" b="0" dirty="0">
              <a:solidFill>
                <a:prstClr val="black">
                  <a:lumMod val="85000"/>
                  <a:lumOff val="15000"/>
                </a:prstClr>
              </a:solidFill>
              <a:effectLst/>
              <a:latin typeface="인터파크고딕 L" panose="02000000000000000000" pitchFamily="2" charset="-127"/>
              <a:ea typeface="인터파크고딕 L" panose="02000000000000000000" pitchFamily="2" charset="-127"/>
            </a:endParaRPr>
          </a:p>
          <a:p>
            <a:pPr marL="171450" indent="-171450" algn="just" defTabSz="914400">
              <a:spcBef>
                <a:spcPts val="0"/>
              </a:spcBef>
              <a:buFontTx/>
              <a:buChar char="-"/>
            </a:pPr>
            <a:r>
              <a:rPr lang="ko-KR" altLang="en-US" sz="1800" b="0" dirty="0">
                <a:solidFill>
                  <a:prstClr val="black">
                    <a:lumMod val="85000"/>
                    <a:lumOff val="15000"/>
                  </a:prstClr>
                </a:solidFill>
                <a:effectLst/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자료 </a:t>
            </a:r>
            <a:r>
              <a:rPr lang="ko-KR" altLang="en-US" sz="1800" b="0" dirty="0" smtClean="0">
                <a:solidFill>
                  <a:prstClr val="black">
                    <a:lumMod val="85000"/>
                    <a:lumOff val="15000"/>
                  </a:prstClr>
                </a:solidFill>
                <a:effectLst/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조사</a:t>
            </a:r>
            <a:endParaRPr lang="en-US" altLang="ko-KR" sz="1800" b="0" dirty="0">
              <a:solidFill>
                <a:prstClr val="black">
                  <a:lumMod val="85000"/>
                  <a:lumOff val="15000"/>
                </a:prstClr>
              </a:solidFill>
              <a:effectLst/>
              <a:latin typeface="인터파크고딕 L" panose="02000000000000000000" pitchFamily="2" charset="-127"/>
              <a:ea typeface="인터파크고딕 L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23574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A6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39">
            <a:extLst>
              <a:ext uri="{FF2B5EF4-FFF2-40B4-BE49-F238E27FC236}">
                <a16:creationId xmlns:a16="http://schemas.microsoft.com/office/drawing/2014/main" xmlns="" id="{887C2DCF-8C0F-4258-8648-7B865B9B1E07}"/>
              </a:ext>
            </a:extLst>
          </p:cNvPr>
          <p:cNvGrpSpPr/>
          <p:nvPr/>
        </p:nvGrpSpPr>
        <p:grpSpPr>
          <a:xfrm>
            <a:off x="2242786" y="1175958"/>
            <a:ext cx="1413866" cy="1413867"/>
            <a:chOff x="3530278" y="1666754"/>
            <a:chExt cx="2565722" cy="2565722"/>
          </a:xfrm>
        </p:grpSpPr>
        <p:cxnSp>
          <p:nvCxnSpPr>
            <p:cNvPr id="7" name="Group 33">
              <a:extLst>
                <a:ext uri="{FF2B5EF4-FFF2-40B4-BE49-F238E27FC236}">
                  <a16:creationId xmlns:a16="http://schemas.microsoft.com/office/drawing/2014/main" xmlns="" id="{AF9F91AE-9E88-4904-8E50-4A275E498461}"/>
                </a:ext>
              </a:extLst>
            </p:cNvPr>
            <p:cNvCxnSpPr/>
            <p:nvPr/>
          </p:nvCxnSpPr>
          <p:spPr>
            <a:xfrm flipV="1">
              <a:off x="3530278" y="1666754"/>
              <a:ext cx="2565722" cy="11576"/>
            </a:xfrm>
            <a:prstGeom prst="line">
              <a:avLst/>
            </a:prstGeom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Group 37">
              <a:extLst>
                <a:ext uri="{FF2B5EF4-FFF2-40B4-BE49-F238E27FC236}">
                  <a16:creationId xmlns:a16="http://schemas.microsoft.com/office/drawing/2014/main" xmlns="" id="{46940A17-4737-4164-AD40-255DB3E50DFE}"/>
                </a:ext>
              </a:extLst>
            </p:cNvPr>
            <p:cNvCxnSpPr/>
            <p:nvPr/>
          </p:nvCxnSpPr>
          <p:spPr>
            <a:xfrm rot="5400000" flipV="1">
              <a:off x="2268637" y="2943827"/>
              <a:ext cx="2565722" cy="11576"/>
            </a:xfrm>
            <a:prstGeom prst="line">
              <a:avLst/>
            </a:prstGeom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40">
            <a:extLst>
              <a:ext uri="{FF2B5EF4-FFF2-40B4-BE49-F238E27FC236}">
                <a16:creationId xmlns:a16="http://schemas.microsoft.com/office/drawing/2014/main" xmlns="" id="{7EF5A374-5976-48D0-820C-93F5F4FBEA30}"/>
              </a:ext>
            </a:extLst>
          </p:cNvPr>
          <p:cNvGrpSpPr/>
          <p:nvPr/>
        </p:nvGrpSpPr>
        <p:grpSpPr>
          <a:xfrm rot="5400000">
            <a:off x="5191502" y="1161074"/>
            <a:ext cx="1413867" cy="1413866"/>
            <a:chOff x="3530278" y="1666754"/>
            <a:chExt cx="2565722" cy="2565722"/>
          </a:xfrm>
        </p:grpSpPr>
        <p:cxnSp>
          <p:nvCxnSpPr>
            <p:cNvPr id="10" name="Group 41">
              <a:extLst>
                <a:ext uri="{FF2B5EF4-FFF2-40B4-BE49-F238E27FC236}">
                  <a16:creationId xmlns:a16="http://schemas.microsoft.com/office/drawing/2014/main" xmlns="" id="{9DF95373-14A2-48ED-894A-502E564F0944}"/>
                </a:ext>
              </a:extLst>
            </p:cNvPr>
            <p:cNvCxnSpPr/>
            <p:nvPr/>
          </p:nvCxnSpPr>
          <p:spPr>
            <a:xfrm flipV="1">
              <a:off x="3530278" y="1666754"/>
              <a:ext cx="2565722" cy="11576"/>
            </a:xfrm>
            <a:prstGeom prst="line">
              <a:avLst/>
            </a:prstGeom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Group 42">
              <a:extLst>
                <a:ext uri="{FF2B5EF4-FFF2-40B4-BE49-F238E27FC236}">
                  <a16:creationId xmlns:a16="http://schemas.microsoft.com/office/drawing/2014/main" xmlns="" id="{A55BEA49-6615-4EBE-91AA-8CBF3EC46B79}"/>
                </a:ext>
              </a:extLst>
            </p:cNvPr>
            <p:cNvCxnSpPr/>
            <p:nvPr/>
          </p:nvCxnSpPr>
          <p:spPr>
            <a:xfrm rot="5400000" flipV="1">
              <a:off x="2268637" y="2943827"/>
              <a:ext cx="2565722" cy="11576"/>
            </a:xfrm>
            <a:prstGeom prst="line">
              <a:avLst/>
            </a:prstGeom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43">
            <a:extLst>
              <a:ext uri="{FF2B5EF4-FFF2-40B4-BE49-F238E27FC236}">
                <a16:creationId xmlns:a16="http://schemas.microsoft.com/office/drawing/2014/main" xmlns="" id="{F3E31489-AD4E-48B7-ADBC-F48746D35908}"/>
              </a:ext>
            </a:extLst>
          </p:cNvPr>
          <p:cNvGrpSpPr/>
          <p:nvPr/>
        </p:nvGrpSpPr>
        <p:grpSpPr>
          <a:xfrm rot="16200000">
            <a:off x="2242786" y="3852755"/>
            <a:ext cx="1413867" cy="1413866"/>
            <a:chOff x="3530278" y="1666754"/>
            <a:chExt cx="2565722" cy="2565722"/>
          </a:xfrm>
        </p:grpSpPr>
        <p:cxnSp>
          <p:nvCxnSpPr>
            <p:cNvPr id="13" name="Group 44">
              <a:extLst>
                <a:ext uri="{FF2B5EF4-FFF2-40B4-BE49-F238E27FC236}">
                  <a16:creationId xmlns:a16="http://schemas.microsoft.com/office/drawing/2014/main" xmlns="" id="{A49B4F46-29BB-4903-B6EB-C8009B72A058}"/>
                </a:ext>
              </a:extLst>
            </p:cNvPr>
            <p:cNvCxnSpPr/>
            <p:nvPr/>
          </p:nvCxnSpPr>
          <p:spPr>
            <a:xfrm flipV="1">
              <a:off x="3530278" y="1666754"/>
              <a:ext cx="2565722" cy="11576"/>
            </a:xfrm>
            <a:prstGeom prst="line">
              <a:avLst/>
            </a:prstGeom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roup 45">
              <a:extLst>
                <a:ext uri="{FF2B5EF4-FFF2-40B4-BE49-F238E27FC236}">
                  <a16:creationId xmlns:a16="http://schemas.microsoft.com/office/drawing/2014/main" xmlns="" id="{620ACEE9-0F2A-4B4C-8505-885A663F0373}"/>
                </a:ext>
              </a:extLst>
            </p:cNvPr>
            <p:cNvCxnSpPr/>
            <p:nvPr/>
          </p:nvCxnSpPr>
          <p:spPr>
            <a:xfrm rot="5400000" flipV="1">
              <a:off x="2268637" y="2943827"/>
              <a:ext cx="2565722" cy="11576"/>
            </a:xfrm>
            <a:prstGeom prst="line">
              <a:avLst/>
            </a:prstGeom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46">
            <a:extLst>
              <a:ext uri="{FF2B5EF4-FFF2-40B4-BE49-F238E27FC236}">
                <a16:creationId xmlns:a16="http://schemas.microsoft.com/office/drawing/2014/main" xmlns="" id="{D4BF7A8C-BB15-4A2D-890B-515D5259FC0E}"/>
              </a:ext>
            </a:extLst>
          </p:cNvPr>
          <p:cNvGrpSpPr/>
          <p:nvPr/>
        </p:nvGrpSpPr>
        <p:grpSpPr>
          <a:xfrm rot="10800000">
            <a:off x="5210638" y="3844250"/>
            <a:ext cx="1413866" cy="1413867"/>
            <a:chOff x="3530278" y="1666754"/>
            <a:chExt cx="2565722" cy="2565722"/>
          </a:xfrm>
        </p:grpSpPr>
        <p:cxnSp>
          <p:nvCxnSpPr>
            <p:cNvPr id="16" name="Group 47">
              <a:extLst>
                <a:ext uri="{FF2B5EF4-FFF2-40B4-BE49-F238E27FC236}">
                  <a16:creationId xmlns:a16="http://schemas.microsoft.com/office/drawing/2014/main" xmlns="" id="{162D6BD2-7192-426E-BE02-518F8D1DB195}"/>
                </a:ext>
              </a:extLst>
            </p:cNvPr>
            <p:cNvCxnSpPr/>
            <p:nvPr/>
          </p:nvCxnSpPr>
          <p:spPr>
            <a:xfrm flipV="1">
              <a:off x="3530278" y="1666754"/>
              <a:ext cx="2565722" cy="11576"/>
            </a:xfrm>
            <a:prstGeom prst="line">
              <a:avLst/>
            </a:prstGeom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roup 48">
              <a:extLst>
                <a:ext uri="{FF2B5EF4-FFF2-40B4-BE49-F238E27FC236}">
                  <a16:creationId xmlns:a16="http://schemas.microsoft.com/office/drawing/2014/main" xmlns="" id="{0CEC3731-30A8-4FDF-B375-C89640C935E6}"/>
                </a:ext>
              </a:extLst>
            </p:cNvPr>
            <p:cNvCxnSpPr/>
            <p:nvPr/>
          </p:nvCxnSpPr>
          <p:spPr>
            <a:xfrm rot="5400000" flipV="1">
              <a:off x="2268637" y="2943827"/>
              <a:ext cx="2565722" cy="11576"/>
            </a:xfrm>
            <a:prstGeom prst="line">
              <a:avLst/>
            </a:prstGeom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Group 51">
            <a:extLst>
              <a:ext uri="{FF2B5EF4-FFF2-40B4-BE49-F238E27FC236}">
                <a16:creationId xmlns:a16="http://schemas.microsoft.com/office/drawing/2014/main" xmlns="" id="{50AD7AD9-404B-49F5-AE36-66D04522D1E7}"/>
              </a:ext>
            </a:extLst>
          </p:cNvPr>
          <p:cNvSpPr txBox="1"/>
          <p:nvPr/>
        </p:nvSpPr>
        <p:spPr>
          <a:xfrm>
            <a:off x="3091238" y="1845702"/>
            <a:ext cx="2535307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3800" dirty="0"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함초롬돋움" panose="02030504000101010101" pitchFamily="18" charset="-127"/>
              </a:rPr>
              <a:t>03</a:t>
            </a:r>
            <a:endParaRPr lang="zh-CN" altLang="en-US" sz="13800" dirty="0">
              <a:solidFill>
                <a:schemeClr val="bg1"/>
              </a:solidFill>
              <a:latin typeface="210 맨발의청춘 L" panose="0202060302010102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19" name="Group 52">
            <a:extLst>
              <a:ext uri="{FF2B5EF4-FFF2-40B4-BE49-F238E27FC236}">
                <a16:creationId xmlns:a16="http://schemas.microsoft.com/office/drawing/2014/main" xmlns="" id="{5D874ABF-EB4B-4072-AE44-FAA9C3B8B107}"/>
              </a:ext>
            </a:extLst>
          </p:cNvPr>
          <p:cNvSpPr txBox="1"/>
          <p:nvPr/>
        </p:nvSpPr>
        <p:spPr>
          <a:xfrm>
            <a:off x="1981247" y="3942758"/>
            <a:ext cx="48946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  <a:cs typeface="함초롬돋움" panose="02030504000101010101" pitchFamily="18" charset="-127"/>
              </a:rPr>
              <a:t>최종 개발 목표</a:t>
            </a:r>
            <a:endParaRPr lang="zh-CN" altLang="en-US" sz="3600" b="1" dirty="0">
              <a:solidFill>
                <a:schemeClr val="bg1"/>
              </a:solidFill>
              <a:latin typeface="210 맨발의청춘 L" panose="0202060302010102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55753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>
            <a:extLst>
              <a:ext uri="{FF2B5EF4-FFF2-40B4-BE49-F238E27FC236}">
                <a16:creationId xmlns:a16="http://schemas.microsoft.com/office/drawing/2014/main" xmlns="" id="{90337A5F-BB16-4FC2-B1C8-C738839DB84B}"/>
              </a:ext>
            </a:extLst>
          </p:cNvPr>
          <p:cNvSpPr/>
          <p:nvPr/>
        </p:nvSpPr>
        <p:spPr>
          <a:xfrm>
            <a:off x="158481" y="182205"/>
            <a:ext cx="509339" cy="47534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/>
              <a:t>03</a:t>
            </a:r>
            <a:endParaRPr lang="ko-KR" altLang="en-US" sz="2000" b="1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0F5243BE-6655-45BF-92F3-2A9C589FBDD9}"/>
              </a:ext>
            </a:extLst>
          </p:cNvPr>
          <p:cNvSpPr txBox="1"/>
          <p:nvPr/>
        </p:nvSpPr>
        <p:spPr>
          <a:xfrm>
            <a:off x="748948" y="114645"/>
            <a:ext cx="25527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bg2">
                    <a:lumMod val="50000"/>
                  </a:schemeClr>
                </a:solidFill>
              </a:rPr>
              <a:t>최종 결과</a:t>
            </a:r>
            <a:endParaRPr lang="en-US" altLang="ko-KR" sz="2000" b="1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altLang="ko-KR" sz="2000" b="1" dirty="0">
                <a:solidFill>
                  <a:schemeClr val="bg2">
                    <a:lumMod val="50000"/>
                  </a:schemeClr>
                </a:solidFill>
              </a:rPr>
              <a:t>- </a:t>
            </a:r>
            <a:r>
              <a:rPr lang="ko-KR" altLang="en-US" sz="2000" b="1" dirty="0">
                <a:solidFill>
                  <a:schemeClr val="bg2">
                    <a:lumMod val="50000"/>
                  </a:schemeClr>
                </a:solidFill>
              </a:rPr>
              <a:t>시스템 구성도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xmlns="" id="{90337A5F-BB16-4FC2-B1C8-C738839DB84B}"/>
              </a:ext>
            </a:extLst>
          </p:cNvPr>
          <p:cNvSpPr/>
          <p:nvPr/>
        </p:nvSpPr>
        <p:spPr>
          <a:xfrm>
            <a:off x="6663087" y="1765750"/>
            <a:ext cx="2250936" cy="400512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b="1" dirty="0">
              <a:latin typeface="+mj-ea"/>
              <a:ea typeface="+mj-ea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xmlns="" id="{90337A5F-BB16-4FC2-B1C8-C738839DB84B}"/>
              </a:ext>
            </a:extLst>
          </p:cNvPr>
          <p:cNvSpPr/>
          <p:nvPr/>
        </p:nvSpPr>
        <p:spPr>
          <a:xfrm>
            <a:off x="6874563" y="1225805"/>
            <a:ext cx="1678791" cy="620730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A6A6A6"/>
                </a:solidFill>
                <a:latin typeface="+mj-ea"/>
                <a:ea typeface="+mj-ea"/>
              </a:rPr>
              <a:t>외부 </a:t>
            </a:r>
            <a:r>
              <a:rPr lang="en-US" altLang="ko-KR" b="1" dirty="0">
                <a:solidFill>
                  <a:srgbClr val="A6A6A6"/>
                </a:solidFill>
                <a:latin typeface="+mj-ea"/>
                <a:ea typeface="+mj-ea"/>
              </a:rPr>
              <a:t>Site</a:t>
            </a:r>
            <a:endParaRPr lang="ko-KR" altLang="en-US" b="1" dirty="0">
              <a:solidFill>
                <a:srgbClr val="A6A6A6"/>
              </a:solidFill>
              <a:latin typeface="+mj-ea"/>
              <a:ea typeface="+mj-ea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xmlns="" id="{90337A5F-BB16-4FC2-B1C8-C738839DB84B}"/>
              </a:ext>
            </a:extLst>
          </p:cNvPr>
          <p:cNvSpPr/>
          <p:nvPr/>
        </p:nvSpPr>
        <p:spPr>
          <a:xfrm>
            <a:off x="6889282" y="2394535"/>
            <a:ext cx="1751111" cy="1051720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+mj-ea"/>
                <a:ea typeface="+mj-ea"/>
              </a:rPr>
              <a:t>서울시 </a:t>
            </a:r>
            <a:r>
              <a:rPr lang="en-US" altLang="ko-KR" sz="1600" b="1" dirty="0">
                <a:solidFill>
                  <a:schemeClr val="bg1"/>
                </a:solidFill>
                <a:latin typeface="+mj-ea"/>
                <a:ea typeface="+mj-ea"/>
              </a:rPr>
              <a:t>Site</a:t>
            </a:r>
            <a:endParaRPr lang="ko-KR" altLang="en-US" sz="16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90337A5F-BB16-4FC2-B1C8-C738839DB84B}"/>
              </a:ext>
            </a:extLst>
          </p:cNvPr>
          <p:cNvSpPr/>
          <p:nvPr/>
        </p:nvSpPr>
        <p:spPr>
          <a:xfrm>
            <a:off x="6889282" y="3789698"/>
            <a:ext cx="1751111" cy="1030608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+mj-ea"/>
                <a:ea typeface="+mj-ea"/>
              </a:rPr>
              <a:t>보건복지부 </a:t>
            </a:r>
            <a:r>
              <a:rPr lang="en-US" altLang="ko-KR" sz="1600" b="1" dirty="0">
                <a:solidFill>
                  <a:schemeClr val="bg1"/>
                </a:solidFill>
                <a:latin typeface="+mj-ea"/>
                <a:ea typeface="+mj-ea"/>
              </a:rPr>
              <a:t>Site</a:t>
            </a:r>
            <a:endParaRPr lang="ko-KR" altLang="en-US" sz="16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xmlns="" id="{90337A5F-BB16-4FC2-B1C8-C738839DB84B}"/>
              </a:ext>
            </a:extLst>
          </p:cNvPr>
          <p:cNvSpPr/>
          <p:nvPr/>
        </p:nvSpPr>
        <p:spPr>
          <a:xfrm>
            <a:off x="2584647" y="1763164"/>
            <a:ext cx="3836547" cy="462101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b="1" dirty="0">
              <a:latin typeface="+mj-ea"/>
              <a:ea typeface="+mj-ea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90337A5F-BB16-4FC2-B1C8-C738839DB84B}"/>
              </a:ext>
            </a:extLst>
          </p:cNvPr>
          <p:cNvSpPr/>
          <p:nvPr/>
        </p:nvSpPr>
        <p:spPr>
          <a:xfrm>
            <a:off x="4721846" y="3175279"/>
            <a:ext cx="1389268" cy="625102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+mj-ea"/>
                <a:ea typeface="+mj-ea"/>
              </a:rPr>
              <a:t>jquery.-2.1.3.min.js</a:t>
            </a:r>
            <a:endParaRPr lang="ko-KR" altLang="en-US" sz="16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xmlns="" id="{90337A5F-BB16-4FC2-B1C8-C738839DB84B}"/>
              </a:ext>
            </a:extLst>
          </p:cNvPr>
          <p:cNvSpPr/>
          <p:nvPr/>
        </p:nvSpPr>
        <p:spPr>
          <a:xfrm>
            <a:off x="249921" y="1763164"/>
            <a:ext cx="2132162" cy="462101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b="1" dirty="0">
              <a:latin typeface="+mj-ea"/>
              <a:ea typeface="+mj-ea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90337A5F-BB16-4FC2-B1C8-C738839DB84B}"/>
              </a:ext>
            </a:extLst>
          </p:cNvPr>
          <p:cNvSpPr/>
          <p:nvPr/>
        </p:nvSpPr>
        <p:spPr>
          <a:xfrm>
            <a:off x="3702408" y="1225805"/>
            <a:ext cx="1678791" cy="620730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A6A6A6"/>
                </a:solidFill>
                <a:latin typeface="+mj-ea"/>
                <a:ea typeface="+mj-ea"/>
              </a:rPr>
              <a:t>Back-end</a:t>
            </a:r>
            <a:endParaRPr lang="ko-KR" altLang="en-US" b="1" dirty="0">
              <a:solidFill>
                <a:srgbClr val="A6A6A6"/>
              </a:solidFill>
              <a:latin typeface="+mj-ea"/>
              <a:ea typeface="+mj-ea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90337A5F-BB16-4FC2-B1C8-C738839DB84B}"/>
              </a:ext>
            </a:extLst>
          </p:cNvPr>
          <p:cNvSpPr/>
          <p:nvPr/>
        </p:nvSpPr>
        <p:spPr>
          <a:xfrm>
            <a:off x="535993" y="1225805"/>
            <a:ext cx="1678791" cy="620730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A6A6A6"/>
                </a:solidFill>
                <a:latin typeface="+mj-ea"/>
                <a:ea typeface="+mj-ea"/>
              </a:rPr>
              <a:t>Front-end</a:t>
            </a:r>
            <a:endParaRPr lang="ko-KR" altLang="en-US" b="1" dirty="0">
              <a:solidFill>
                <a:srgbClr val="A6A6A6"/>
              </a:solidFill>
              <a:latin typeface="+mj-ea"/>
              <a:ea typeface="+mj-ea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90337A5F-BB16-4FC2-B1C8-C738839DB84B}"/>
              </a:ext>
            </a:extLst>
          </p:cNvPr>
          <p:cNvSpPr/>
          <p:nvPr/>
        </p:nvSpPr>
        <p:spPr>
          <a:xfrm>
            <a:off x="463203" y="3558306"/>
            <a:ext cx="1720926" cy="531430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+mj-ea"/>
                <a:ea typeface="+mj-ea"/>
              </a:rPr>
              <a:t>선제검사 신청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xmlns="" id="{90337A5F-BB16-4FC2-B1C8-C738839DB84B}"/>
              </a:ext>
            </a:extLst>
          </p:cNvPr>
          <p:cNvSpPr/>
          <p:nvPr/>
        </p:nvSpPr>
        <p:spPr>
          <a:xfrm>
            <a:off x="473538" y="2737507"/>
            <a:ext cx="1720926" cy="653534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+mj-ea"/>
                <a:ea typeface="+mj-ea"/>
              </a:rPr>
              <a:t>자치구별</a:t>
            </a:r>
            <a:endParaRPr lang="en-US" altLang="ko-KR" sz="1600" b="1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r>
              <a:rPr lang="ko-KR" altLang="en-US" sz="1600" b="1" dirty="0" err="1">
                <a:solidFill>
                  <a:schemeClr val="bg1"/>
                </a:solidFill>
                <a:latin typeface="+mj-ea"/>
                <a:ea typeface="+mj-ea"/>
              </a:rPr>
              <a:t>확진자</a:t>
            </a:r>
            <a:r>
              <a:rPr lang="ko-KR" altLang="en-US" sz="1600" b="1" dirty="0">
                <a:solidFill>
                  <a:schemeClr val="bg1"/>
                </a:solidFill>
                <a:latin typeface="+mj-ea"/>
                <a:ea typeface="+mj-ea"/>
              </a:rPr>
              <a:t> 현황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xmlns="" id="{90337A5F-BB16-4FC2-B1C8-C738839DB84B}"/>
              </a:ext>
            </a:extLst>
          </p:cNvPr>
          <p:cNvSpPr/>
          <p:nvPr/>
        </p:nvSpPr>
        <p:spPr>
          <a:xfrm>
            <a:off x="473537" y="4952565"/>
            <a:ext cx="1720926" cy="531430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+mj-ea"/>
                <a:ea typeface="+mj-ea"/>
              </a:rPr>
              <a:t>피해 지원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xmlns="" id="{90337A5F-BB16-4FC2-B1C8-C738839DB84B}"/>
              </a:ext>
            </a:extLst>
          </p:cNvPr>
          <p:cNvSpPr/>
          <p:nvPr/>
        </p:nvSpPr>
        <p:spPr>
          <a:xfrm>
            <a:off x="473538" y="4249227"/>
            <a:ext cx="1720926" cy="531430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+mj-ea"/>
                <a:ea typeface="+mj-ea"/>
              </a:rPr>
              <a:t>안전 수칙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xmlns="" id="{90337A5F-BB16-4FC2-B1C8-C738839DB84B}"/>
              </a:ext>
            </a:extLst>
          </p:cNvPr>
          <p:cNvSpPr/>
          <p:nvPr/>
        </p:nvSpPr>
        <p:spPr>
          <a:xfrm>
            <a:off x="2695063" y="1879672"/>
            <a:ext cx="3558865" cy="725386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+mj-ea"/>
                <a:ea typeface="+mj-ea"/>
              </a:rPr>
              <a:t>Crawling module</a:t>
            </a:r>
            <a:endParaRPr lang="ko-KR" altLang="en-US" sz="16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xmlns="" id="{90337A5F-BB16-4FC2-B1C8-C738839DB84B}"/>
              </a:ext>
            </a:extLst>
          </p:cNvPr>
          <p:cNvSpPr/>
          <p:nvPr/>
        </p:nvSpPr>
        <p:spPr>
          <a:xfrm>
            <a:off x="2700528" y="4067555"/>
            <a:ext cx="2492829" cy="49080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err="1">
                <a:solidFill>
                  <a:schemeClr val="bg1"/>
                </a:solidFill>
                <a:latin typeface="+mj-ea"/>
                <a:ea typeface="+mj-ea"/>
              </a:rPr>
              <a:t>imageMapResizer</a:t>
            </a:r>
            <a:r>
              <a:rPr lang="en-US" altLang="ko-KR" sz="1600" b="1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</a:p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+mj-ea"/>
                <a:ea typeface="+mj-ea"/>
              </a:rPr>
              <a:t>Plug-in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xmlns="" id="{90337A5F-BB16-4FC2-B1C8-C738839DB84B}"/>
              </a:ext>
            </a:extLst>
          </p:cNvPr>
          <p:cNvSpPr/>
          <p:nvPr/>
        </p:nvSpPr>
        <p:spPr>
          <a:xfrm>
            <a:off x="473538" y="1936212"/>
            <a:ext cx="1720926" cy="653534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+mj-ea"/>
                <a:ea typeface="+mj-ea"/>
              </a:rPr>
              <a:t>Corona </a:t>
            </a:r>
            <a:r>
              <a:rPr lang="ko-KR" altLang="en-US" sz="1600" b="1" dirty="0">
                <a:solidFill>
                  <a:schemeClr val="bg1"/>
                </a:solidFill>
                <a:latin typeface="+mj-ea"/>
                <a:ea typeface="+mj-ea"/>
              </a:rPr>
              <a:t>대문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xmlns="" id="{5CBFD687-97C0-44CB-A155-45268B94DBA6}"/>
              </a:ext>
            </a:extLst>
          </p:cNvPr>
          <p:cNvSpPr/>
          <p:nvPr/>
        </p:nvSpPr>
        <p:spPr>
          <a:xfrm>
            <a:off x="2818664" y="3175279"/>
            <a:ext cx="1804957" cy="625102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+mj-ea"/>
                <a:ea typeface="+mj-ea"/>
              </a:rPr>
              <a:t>Backstretch </a:t>
            </a:r>
          </a:p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+mj-ea"/>
                <a:ea typeface="+mj-ea"/>
              </a:rPr>
              <a:t>Plug-in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8EE139FE-D8BA-45E4-BC82-F7BC18AA2300}"/>
              </a:ext>
            </a:extLst>
          </p:cNvPr>
          <p:cNvSpPr/>
          <p:nvPr/>
        </p:nvSpPr>
        <p:spPr>
          <a:xfrm>
            <a:off x="2818664" y="2784243"/>
            <a:ext cx="23283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+mj-ea"/>
                <a:ea typeface="+mj-ea"/>
              </a:rPr>
              <a:t>&gt;&gt;Screen Slide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xmlns="" id="{AFC3C137-4746-4CFF-9E35-6405F1911035}"/>
              </a:ext>
            </a:extLst>
          </p:cNvPr>
          <p:cNvSpPr/>
          <p:nvPr/>
        </p:nvSpPr>
        <p:spPr>
          <a:xfrm>
            <a:off x="2682871" y="2784244"/>
            <a:ext cx="3558866" cy="1130024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D7B24826-B595-4379-94D0-6CE2FA7C97F4}"/>
              </a:ext>
            </a:extLst>
          </p:cNvPr>
          <p:cNvSpPr/>
          <p:nvPr/>
        </p:nvSpPr>
        <p:spPr>
          <a:xfrm>
            <a:off x="5052957" y="4093149"/>
            <a:ext cx="141898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latin typeface="+mj-ea"/>
                <a:ea typeface="+mj-ea"/>
              </a:rPr>
              <a:t>&gt;&gt; </a:t>
            </a:r>
            <a:r>
              <a:rPr lang="ko-KR" altLang="en-US" sz="1200" b="1" dirty="0">
                <a:solidFill>
                  <a:schemeClr val="bg1"/>
                </a:solidFill>
                <a:latin typeface="+mj-ea"/>
                <a:ea typeface="+mj-ea"/>
              </a:rPr>
              <a:t>지도 이미지 재설정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xmlns="" id="{19F26CA6-449F-4183-A2DE-55CCA99C9D47}"/>
              </a:ext>
            </a:extLst>
          </p:cNvPr>
          <p:cNvSpPr/>
          <p:nvPr/>
        </p:nvSpPr>
        <p:spPr>
          <a:xfrm>
            <a:off x="2700527" y="4712735"/>
            <a:ext cx="2492829" cy="354322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err="1">
                <a:solidFill>
                  <a:schemeClr val="bg1"/>
                </a:solidFill>
                <a:latin typeface="+mj-ea"/>
                <a:ea typeface="+mj-ea"/>
              </a:rPr>
              <a:t>Jquery.slide</a:t>
            </a:r>
            <a:r>
              <a:rPr lang="en-US" altLang="ko-KR" sz="1600" b="1" dirty="0">
                <a:solidFill>
                  <a:schemeClr val="bg1"/>
                </a:solidFill>
                <a:latin typeface="+mj-ea"/>
                <a:ea typeface="+mj-ea"/>
              </a:rPr>
              <a:t> .</a:t>
            </a:r>
            <a:r>
              <a:rPr lang="en-US" altLang="ko-KR" sz="1600" b="1" dirty="0" err="1">
                <a:solidFill>
                  <a:schemeClr val="bg1"/>
                </a:solidFill>
                <a:latin typeface="+mj-ea"/>
                <a:ea typeface="+mj-ea"/>
              </a:rPr>
              <a:t>js</a:t>
            </a:r>
            <a:endParaRPr lang="en-US" altLang="ko-KR" sz="16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xmlns="" id="{9A0B31FB-B026-4EEE-A7EF-2709065DB214}"/>
              </a:ext>
            </a:extLst>
          </p:cNvPr>
          <p:cNvSpPr/>
          <p:nvPr/>
        </p:nvSpPr>
        <p:spPr>
          <a:xfrm>
            <a:off x="5193356" y="4673874"/>
            <a:ext cx="141898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+mj-ea"/>
                <a:ea typeface="+mj-ea"/>
              </a:rPr>
              <a:t>&gt;&gt; </a:t>
            </a:r>
            <a:r>
              <a:rPr lang="ko-KR" altLang="en-US" sz="1200" b="1" dirty="0">
                <a:solidFill>
                  <a:schemeClr val="bg1"/>
                </a:solidFill>
                <a:latin typeface="+mj-ea"/>
                <a:ea typeface="+mj-ea"/>
              </a:rPr>
              <a:t>안전수칙</a:t>
            </a:r>
            <a:endParaRPr lang="en-US" altLang="ko-KR" sz="1200" b="1" dirty="0">
              <a:solidFill>
                <a:schemeClr val="bg1"/>
              </a:solidFill>
              <a:latin typeface="+mj-ea"/>
              <a:ea typeface="+mj-ea"/>
            </a:endParaRPr>
          </a:p>
          <a:p>
            <a:r>
              <a:rPr lang="ko-KR" altLang="en-US" sz="1200" b="1" dirty="0">
                <a:solidFill>
                  <a:schemeClr val="bg1"/>
                </a:solidFill>
                <a:latin typeface="+mj-ea"/>
                <a:ea typeface="+mj-ea"/>
              </a:rPr>
              <a:t>이미지 슬라이드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xmlns="" id="{F2F2F2CA-8BCA-4B3D-A4B0-A411A70B8D6D}"/>
              </a:ext>
            </a:extLst>
          </p:cNvPr>
          <p:cNvSpPr/>
          <p:nvPr/>
        </p:nvSpPr>
        <p:spPr>
          <a:xfrm>
            <a:off x="2708655" y="5232927"/>
            <a:ext cx="2492829" cy="354322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+mj-ea"/>
                <a:ea typeface="+mj-ea"/>
              </a:rPr>
              <a:t>Script .</a:t>
            </a:r>
            <a:r>
              <a:rPr lang="en-US" altLang="ko-KR" sz="1600" b="1" dirty="0" err="1">
                <a:solidFill>
                  <a:schemeClr val="bg1"/>
                </a:solidFill>
                <a:latin typeface="+mj-ea"/>
                <a:ea typeface="+mj-ea"/>
              </a:rPr>
              <a:t>js</a:t>
            </a:r>
            <a:endParaRPr lang="en-US" altLang="ko-KR" sz="16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xmlns="" id="{F3EE0156-73D7-40C6-8296-7F9A7B6C36B3}"/>
              </a:ext>
            </a:extLst>
          </p:cNvPr>
          <p:cNvSpPr/>
          <p:nvPr/>
        </p:nvSpPr>
        <p:spPr>
          <a:xfrm>
            <a:off x="5031676" y="5179255"/>
            <a:ext cx="158192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latin typeface="+mj-ea"/>
                <a:ea typeface="+mj-ea"/>
              </a:rPr>
              <a:t>&gt;&gt; </a:t>
            </a:r>
            <a:r>
              <a:rPr lang="ko-KR" altLang="en-US" sz="1200" b="1" dirty="0">
                <a:solidFill>
                  <a:schemeClr val="bg1"/>
                </a:solidFill>
                <a:latin typeface="+mj-ea"/>
                <a:ea typeface="+mj-ea"/>
              </a:rPr>
              <a:t>전체 페이지</a:t>
            </a:r>
            <a:endParaRPr lang="en-US" altLang="ko-KR" sz="1200" b="1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+mj-ea"/>
                <a:ea typeface="+mj-ea"/>
              </a:rPr>
              <a:t>설정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xmlns="" id="{90337A5F-BB16-4FC2-B1C8-C738839DB84B}"/>
              </a:ext>
            </a:extLst>
          </p:cNvPr>
          <p:cNvSpPr/>
          <p:nvPr/>
        </p:nvSpPr>
        <p:spPr>
          <a:xfrm>
            <a:off x="473537" y="5640920"/>
            <a:ext cx="1720926" cy="531430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smtClean="0">
                <a:solidFill>
                  <a:schemeClr val="bg1"/>
                </a:solidFill>
                <a:latin typeface="+mj-ea"/>
                <a:ea typeface="+mj-ea"/>
              </a:rPr>
              <a:t>코로나 뉴스</a:t>
            </a:r>
            <a:endParaRPr lang="ko-KR" altLang="en-US" sz="16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xmlns="" id="{90337A5F-BB16-4FC2-B1C8-C738839DB84B}"/>
              </a:ext>
            </a:extLst>
          </p:cNvPr>
          <p:cNvSpPr/>
          <p:nvPr/>
        </p:nvSpPr>
        <p:spPr>
          <a:xfrm>
            <a:off x="2700528" y="5681549"/>
            <a:ext cx="2492829" cy="49080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smtClean="0">
                <a:solidFill>
                  <a:schemeClr val="bg1"/>
                </a:solidFill>
                <a:latin typeface="+mj-ea"/>
                <a:ea typeface="+mj-ea"/>
              </a:rPr>
              <a:t>Masonry </a:t>
            </a:r>
            <a:r>
              <a:rPr lang="en-US" altLang="ko-KR" sz="1600" b="1" dirty="0" smtClean="0">
                <a:solidFill>
                  <a:schemeClr val="bg1"/>
                </a:solidFill>
                <a:latin typeface="+mj-ea"/>
                <a:ea typeface="+mj-ea"/>
              </a:rPr>
              <a:t>Plug-in</a:t>
            </a:r>
            <a:endParaRPr lang="en-US" altLang="ko-KR" sz="16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xmlns="" id="{D7B24826-B595-4379-94D0-6CE2FA7C97F4}"/>
              </a:ext>
            </a:extLst>
          </p:cNvPr>
          <p:cNvSpPr/>
          <p:nvPr/>
        </p:nvSpPr>
        <p:spPr>
          <a:xfrm>
            <a:off x="5101763" y="5696116"/>
            <a:ext cx="141898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latin typeface="+mj-ea"/>
                <a:ea typeface="+mj-ea"/>
              </a:rPr>
              <a:t>&gt;&gt; </a:t>
            </a:r>
            <a:r>
              <a:rPr lang="ko-KR" altLang="en-US" sz="1200" b="1" dirty="0" smtClean="0">
                <a:solidFill>
                  <a:schemeClr val="bg1"/>
                </a:solidFill>
                <a:latin typeface="+mj-ea"/>
                <a:ea typeface="+mj-ea"/>
              </a:rPr>
              <a:t>뉴스 </a:t>
            </a:r>
            <a:r>
              <a:rPr lang="ko-KR" altLang="en-US" sz="1200" b="1" dirty="0" smtClean="0">
                <a:solidFill>
                  <a:schemeClr val="bg1"/>
                </a:solidFill>
                <a:latin typeface="+mj-ea"/>
                <a:ea typeface="+mj-ea"/>
              </a:rPr>
              <a:t>기사 무한스크롤 설정</a:t>
            </a:r>
            <a:endParaRPr lang="ko-KR" altLang="en-US" sz="12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009030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>
            <a:extLst>
              <a:ext uri="{FF2B5EF4-FFF2-40B4-BE49-F238E27FC236}">
                <a16:creationId xmlns:a16="http://schemas.microsoft.com/office/drawing/2014/main" xmlns="" id="{B00F916F-F4D3-4282-8959-B03AA4347AAD}"/>
              </a:ext>
            </a:extLst>
          </p:cNvPr>
          <p:cNvGrpSpPr/>
          <p:nvPr/>
        </p:nvGrpSpPr>
        <p:grpSpPr>
          <a:xfrm>
            <a:off x="3372636" y="2461245"/>
            <a:ext cx="2793844" cy="2316534"/>
            <a:chOff x="3198596" y="2815122"/>
            <a:chExt cx="2390416" cy="1982029"/>
          </a:xfrm>
        </p:grpSpPr>
        <p:sp>
          <p:nvSpPr>
            <p:cNvPr id="5" name="Right Arrow 4">
              <a:extLst>
                <a:ext uri="{FF2B5EF4-FFF2-40B4-BE49-F238E27FC236}">
                  <a16:creationId xmlns:a16="http://schemas.microsoft.com/office/drawing/2014/main" xmlns="" id="{D3DF87E1-1A71-4989-8C7D-63F4F7E860AA}"/>
                </a:ext>
              </a:extLst>
            </p:cNvPr>
            <p:cNvSpPr/>
            <p:nvPr/>
          </p:nvSpPr>
          <p:spPr>
            <a:xfrm rot="10800000">
              <a:off x="3198596" y="3621693"/>
              <a:ext cx="1584176" cy="1175458"/>
            </a:xfrm>
            <a:prstGeom prst="rightArrow">
              <a:avLst/>
            </a:prstGeom>
            <a:solidFill>
              <a:srgbClr val="507C89"/>
            </a:solidFill>
            <a:ln w="12700" cap="flat" cmpd="sng" algn="ctr">
              <a:noFill/>
              <a:prstDash val="solid"/>
              <a:miter lim="800000"/>
            </a:ln>
            <a:effectLst/>
            <a:scene3d>
              <a:camera prst="orthographicFront"/>
              <a:lightRig rig="balanced" dir="t"/>
            </a:scene3d>
            <a:sp3d extrusionH="457200" contourW="12700" prstMaterial="matte">
              <a:extrusionClr>
                <a:srgbClr val="FDBDC7"/>
              </a:extrusionClr>
              <a:contourClr>
                <a:sysClr val="window" lastClr="FFFFFF">
                  <a:lumMod val="95000"/>
                </a:sysClr>
              </a:contourClr>
            </a:sp3d>
          </p:spPr>
          <p:txBody>
            <a:bodyPr rtlCol="0" anchor="ctr"/>
            <a:lstStyle/>
            <a:p>
              <a:pPr marL="0" marR="0" lvl="0" indent="0" algn="ctr" defTabSz="91428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  <p:sp>
          <p:nvSpPr>
            <p:cNvPr id="6" name="Right Arrow 5">
              <a:extLst>
                <a:ext uri="{FF2B5EF4-FFF2-40B4-BE49-F238E27FC236}">
                  <a16:creationId xmlns:a16="http://schemas.microsoft.com/office/drawing/2014/main" xmlns="" id="{0BB3E222-F19D-42A5-8515-9AE8D20A0510}"/>
                </a:ext>
              </a:extLst>
            </p:cNvPr>
            <p:cNvSpPr/>
            <p:nvPr/>
          </p:nvSpPr>
          <p:spPr>
            <a:xfrm>
              <a:off x="3886629" y="2815122"/>
              <a:ext cx="1702383" cy="1273047"/>
            </a:xfrm>
            <a:prstGeom prst="rightArrow">
              <a:avLst/>
            </a:prstGeom>
            <a:solidFill>
              <a:srgbClr val="A6A6A6"/>
            </a:solidFill>
            <a:ln w="12700" cap="flat" cmpd="sng" algn="ctr">
              <a:noFill/>
              <a:prstDash val="solid"/>
              <a:miter lim="800000"/>
            </a:ln>
            <a:effectLst/>
            <a:scene3d>
              <a:camera prst="orthographicFront"/>
              <a:lightRig rig="balanced" dir="t"/>
            </a:scene3d>
            <a:sp3d extrusionH="457200" contourW="12700" prstMaterial="matte">
              <a:extrusionClr>
                <a:srgbClr val="FDBDC7"/>
              </a:extrusionClr>
              <a:contourClr>
                <a:sysClr val="window" lastClr="FFFFFF">
                  <a:lumMod val="95000"/>
                </a:sysClr>
              </a:contourClr>
            </a:sp3d>
          </p:spPr>
          <p:txBody>
            <a:bodyPr rtlCol="0" anchor="ctr"/>
            <a:lstStyle/>
            <a:p>
              <a:pPr marL="0" marR="0" lvl="0" indent="0" algn="ctr" defTabSz="91428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</p:grpSp>
      <p:sp>
        <p:nvSpPr>
          <p:cNvPr id="7" name="Block Arc 5">
            <a:extLst>
              <a:ext uri="{FF2B5EF4-FFF2-40B4-BE49-F238E27FC236}">
                <a16:creationId xmlns:a16="http://schemas.microsoft.com/office/drawing/2014/main" xmlns="" id="{42A226CD-0DAC-491B-9860-20CDE8385C3F}"/>
              </a:ext>
            </a:extLst>
          </p:cNvPr>
          <p:cNvSpPr/>
          <p:nvPr/>
        </p:nvSpPr>
        <p:spPr>
          <a:xfrm rot="5400000">
            <a:off x="2778262" y="1603264"/>
            <a:ext cx="3892275" cy="3892275"/>
          </a:xfrm>
          <a:prstGeom prst="blockArc">
            <a:avLst>
              <a:gd name="adj1" fmla="val 11864761"/>
              <a:gd name="adj2" fmla="val 20597355"/>
              <a:gd name="adj3" fmla="val 1016"/>
            </a:avLst>
          </a:prstGeom>
          <a:solidFill>
            <a:srgbClr val="A6A6A6"/>
          </a:solidFill>
          <a:ln w="12700" cap="flat" cmpd="sng" algn="ctr">
            <a:solidFill>
              <a:srgbClr val="A6A6A6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28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8" name="Block Arc 6">
            <a:extLst>
              <a:ext uri="{FF2B5EF4-FFF2-40B4-BE49-F238E27FC236}">
                <a16:creationId xmlns:a16="http://schemas.microsoft.com/office/drawing/2014/main" xmlns="" id="{E164D176-F441-4F9B-9D78-FBA0E3107DA1}"/>
              </a:ext>
            </a:extLst>
          </p:cNvPr>
          <p:cNvSpPr/>
          <p:nvPr/>
        </p:nvSpPr>
        <p:spPr>
          <a:xfrm rot="16200000">
            <a:off x="2778262" y="1603264"/>
            <a:ext cx="3892275" cy="3892275"/>
          </a:xfrm>
          <a:prstGeom prst="blockArc">
            <a:avLst>
              <a:gd name="adj1" fmla="val 11864761"/>
              <a:gd name="adj2" fmla="val 20578708"/>
              <a:gd name="adj3" fmla="val 1002"/>
            </a:avLst>
          </a:prstGeom>
          <a:solidFill>
            <a:srgbClr val="507C8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28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CAECE8E6-4025-4A17-B9B2-F328C7D94950}"/>
              </a:ext>
            </a:extLst>
          </p:cNvPr>
          <p:cNvSpPr txBox="1"/>
          <p:nvPr/>
        </p:nvSpPr>
        <p:spPr>
          <a:xfrm>
            <a:off x="4822519" y="3053683"/>
            <a:ext cx="1142091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914286"/>
            <a:r>
              <a:rPr lang="en-US" altLang="ko-KR" sz="1400" b="1" dirty="0">
                <a:solidFill>
                  <a:prstClr val="white"/>
                </a:solidFill>
                <a:latin typeface="+mn-ea"/>
                <a:cs typeface="Arial" pitchFamily="34" charset="0"/>
              </a:rPr>
              <a:t>Server </a:t>
            </a:r>
            <a:endParaRPr lang="ko-KR" altLang="en-US" sz="1400" b="1" dirty="0">
              <a:solidFill>
                <a:prstClr val="white"/>
              </a:solidFill>
              <a:latin typeface="+mn-ea"/>
              <a:cs typeface="Arial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5700C5FE-C188-4862-BC7F-B58D158786F6}"/>
              </a:ext>
            </a:extLst>
          </p:cNvPr>
          <p:cNvSpPr txBox="1"/>
          <p:nvPr/>
        </p:nvSpPr>
        <p:spPr>
          <a:xfrm>
            <a:off x="3623734" y="3934119"/>
            <a:ext cx="1142091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914286"/>
            <a:r>
              <a:rPr lang="en-US" altLang="ko-KR" sz="1400" b="1" dirty="0">
                <a:solidFill>
                  <a:prstClr val="white"/>
                </a:solidFill>
                <a:latin typeface="+mn-ea"/>
                <a:cs typeface="Arial" pitchFamily="34" charset="0"/>
              </a:rPr>
              <a:t>Client</a:t>
            </a:r>
            <a:endParaRPr lang="ko-KR" altLang="en-US" sz="1400" b="1" dirty="0">
              <a:solidFill>
                <a:prstClr val="white"/>
              </a:solidFill>
              <a:latin typeface="+mn-ea"/>
              <a:cs typeface="Arial" pitchFamily="34" charset="0"/>
            </a:endParaRPr>
          </a:p>
        </p:txBody>
      </p:sp>
      <p:cxnSp>
        <p:nvCxnSpPr>
          <p:cNvPr id="11" name="Elbow Connector 29">
            <a:extLst>
              <a:ext uri="{FF2B5EF4-FFF2-40B4-BE49-F238E27FC236}">
                <a16:creationId xmlns:a16="http://schemas.microsoft.com/office/drawing/2014/main" xmlns="" id="{9E4EA3C2-DDE8-410D-85BB-FF6AF52990F5}"/>
              </a:ext>
            </a:extLst>
          </p:cNvPr>
          <p:cNvCxnSpPr/>
          <p:nvPr/>
        </p:nvCxnSpPr>
        <p:spPr>
          <a:xfrm rot="10800000">
            <a:off x="2913155" y="4954353"/>
            <a:ext cx="777620" cy="265779"/>
          </a:xfrm>
          <a:prstGeom prst="bentConnector3">
            <a:avLst/>
          </a:prstGeom>
          <a:noFill/>
          <a:ln w="38100" cap="flat" cmpd="sng" algn="ctr">
            <a:solidFill>
              <a:srgbClr val="507C89"/>
            </a:solidFill>
            <a:prstDash val="solid"/>
            <a:miter lim="800000"/>
            <a:headEnd type="none"/>
            <a:tailEnd type="oval"/>
          </a:ln>
          <a:effectLst/>
        </p:spPr>
      </p:cxnSp>
      <p:sp>
        <p:nvSpPr>
          <p:cNvPr id="13" name="Oval 31">
            <a:extLst>
              <a:ext uri="{FF2B5EF4-FFF2-40B4-BE49-F238E27FC236}">
                <a16:creationId xmlns:a16="http://schemas.microsoft.com/office/drawing/2014/main" xmlns="" id="{D1F0F993-C96A-49D0-9CF4-007F0AA2F89B}"/>
              </a:ext>
            </a:extLst>
          </p:cNvPr>
          <p:cNvSpPr/>
          <p:nvPr/>
        </p:nvSpPr>
        <p:spPr>
          <a:xfrm>
            <a:off x="6275992" y="2583995"/>
            <a:ext cx="360040" cy="360040"/>
          </a:xfrm>
          <a:prstGeom prst="ellipse">
            <a:avLst/>
          </a:prstGeom>
          <a:solidFill>
            <a:srgbClr val="A6A6A6"/>
          </a:solidFill>
          <a:ln w="12700" cap="flat" cmpd="sng" algn="ctr">
            <a:solidFill>
              <a:srgbClr val="A6A6A6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28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5" name="Oval 33">
            <a:extLst>
              <a:ext uri="{FF2B5EF4-FFF2-40B4-BE49-F238E27FC236}">
                <a16:creationId xmlns:a16="http://schemas.microsoft.com/office/drawing/2014/main" xmlns="" id="{9F664C34-1776-4362-AEFD-AC659B269D8F}"/>
              </a:ext>
            </a:extLst>
          </p:cNvPr>
          <p:cNvSpPr/>
          <p:nvPr/>
        </p:nvSpPr>
        <p:spPr>
          <a:xfrm>
            <a:off x="3620373" y="5040611"/>
            <a:ext cx="360040" cy="360040"/>
          </a:xfrm>
          <a:prstGeom prst="ellipse">
            <a:avLst/>
          </a:prstGeom>
          <a:solidFill>
            <a:srgbClr val="507C8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28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6" name="Oval 34">
            <a:extLst>
              <a:ext uri="{FF2B5EF4-FFF2-40B4-BE49-F238E27FC236}">
                <a16:creationId xmlns:a16="http://schemas.microsoft.com/office/drawing/2014/main" xmlns="" id="{6AF92E7B-C52D-4856-BA57-8E75A9065DA8}"/>
              </a:ext>
            </a:extLst>
          </p:cNvPr>
          <p:cNvSpPr/>
          <p:nvPr/>
        </p:nvSpPr>
        <p:spPr>
          <a:xfrm>
            <a:off x="3620373" y="1711804"/>
            <a:ext cx="360040" cy="360040"/>
          </a:xfrm>
          <a:prstGeom prst="ellipse">
            <a:avLst/>
          </a:prstGeom>
          <a:solidFill>
            <a:srgbClr val="507C8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28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7" name="Oval 35">
            <a:extLst>
              <a:ext uri="{FF2B5EF4-FFF2-40B4-BE49-F238E27FC236}">
                <a16:creationId xmlns:a16="http://schemas.microsoft.com/office/drawing/2014/main" xmlns="" id="{714DE398-6323-43F8-A776-FC4853967F77}"/>
              </a:ext>
            </a:extLst>
          </p:cNvPr>
          <p:cNvSpPr/>
          <p:nvPr/>
        </p:nvSpPr>
        <p:spPr>
          <a:xfrm>
            <a:off x="2666165" y="3635724"/>
            <a:ext cx="360040" cy="360040"/>
          </a:xfrm>
          <a:prstGeom prst="ellipse">
            <a:avLst/>
          </a:prstGeom>
          <a:solidFill>
            <a:srgbClr val="507C8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28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cxnSp>
        <p:nvCxnSpPr>
          <p:cNvPr id="19" name="Elbow Connector 40">
            <a:extLst>
              <a:ext uri="{FF2B5EF4-FFF2-40B4-BE49-F238E27FC236}">
                <a16:creationId xmlns:a16="http://schemas.microsoft.com/office/drawing/2014/main" xmlns="" id="{E384DB38-70CC-43E8-9F3C-CC8176C8B2F0}"/>
              </a:ext>
            </a:extLst>
          </p:cNvPr>
          <p:cNvCxnSpPr/>
          <p:nvPr/>
        </p:nvCxnSpPr>
        <p:spPr>
          <a:xfrm rot="10800000">
            <a:off x="2913155" y="1643299"/>
            <a:ext cx="777620" cy="265779"/>
          </a:xfrm>
          <a:prstGeom prst="bentConnector3">
            <a:avLst/>
          </a:prstGeom>
          <a:noFill/>
          <a:ln w="38100" cap="flat" cmpd="sng" algn="ctr">
            <a:solidFill>
              <a:srgbClr val="507C89"/>
            </a:solidFill>
            <a:prstDash val="solid"/>
            <a:miter lim="800000"/>
            <a:headEnd type="none"/>
            <a:tailEnd type="oval"/>
          </a:ln>
          <a:effectLst/>
        </p:spPr>
      </p:cxnSp>
      <p:cxnSp>
        <p:nvCxnSpPr>
          <p:cNvPr id="24" name="Elbow Connector 30">
            <a:extLst>
              <a:ext uri="{FF2B5EF4-FFF2-40B4-BE49-F238E27FC236}">
                <a16:creationId xmlns:a16="http://schemas.microsoft.com/office/drawing/2014/main" xmlns="" id="{41E912BA-0579-4435-BFBF-DC381CAD4711}"/>
              </a:ext>
            </a:extLst>
          </p:cNvPr>
          <p:cNvCxnSpPr>
            <a:cxnSpLocks/>
          </p:cNvCxnSpPr>
          <p:nvPr/>
        </p:nvCxnSpPr>
        <p:spPr>
          <a:xfrm rot="16200000" flipH="1">
            <a:off x="6471029" y="2766586"/>
            <a:ext cx="618040" cy="571708"/>
          </a:xfrm>
          <a:prstGeom prst="bentConnector3">
            <a:avLst>
              <a:gd name="adj1" fmla="val -477"/>
            </a:avLst>
          </a:prstGeom>
          <a:noFill/>
          <a:ln w="38100" cap="flat" cmpd="sng" algn="ctr">
            <a:solidFill>
              <a:srgbClr val="A6A6A6"/>
            </a:solidFill>
            <a:prstDash val="solid"/>
            <a:miter lim="800000"/>
            <a:headEnd type="none"/>
            <a:tailEnd type="oval"/>
          </a:ln>
          <a:effectLst/>
        </p:spPr>
      </p:cxnSp>
      <p:cxnSp>
        <p:nvCxnSpPr>
          <p:cNvPr id="27" name="Elbow Connector 31">
            <a:extLst>
              <a:ext uri="{FF2B5EF4-FFF2-40B4-BE49-F238E27FC236}">
                <a16:creationId xmlns:a16="http://schemas.microsoft.com/office/drawing/2014/main" xmlns="" id="{24E172CD-6D30-48CC-85A9-11A18F62C75B}"/>
              </a:ext>
            </a:extLst>
          </p:cNvPr>
          <p:cNvCxnSpPr/>
          <p:nvPr/>
        </p:nvCxnSpPr>
        <p:spPr>
          <a:xfrm flipH="1" flipV="1">
            <a:off x="1864364" y="3429000"/>
            <a:ext cx="864000" cy="372892"/>
          </a:xfrm>
          <a:prstGeom prst="bentConnector2">
            <a:avLst/>
          </a:prstGeom>
          <a:noFill/>
          <a:ln w="38100" cap="flat" cmpd="sng" algn="ctr">
            <a:solidFill>
              <a:srgbClr val="507C89"/>
            </a:solidFill>
            <a:prstDash val="solid"/>
            <a:miter lim="800000"/>
            <a:headEnd type="none"/>
            <a:tailEnd type="oval"/>
          </a:ln>
          <a:effectLst/>
        </p:spPr>
      </p:cxnSp>
      <p:sp>
        <p:nvSpPr>
          <p:cNvPr id="30" name="Rectangle 172">
            <a:extLst>
              <a:ext uri="{FF2B5EF4-FFF2-40B4-BE49-F238E27FC236}">
                <a16:creationId xmlns:a16="http://schemas.microsoft.com/office/drawing/2014/main" xmlns="" id="{88C1C673-16A5-4D1F-A386-C325F217C713}"/>
              </a:ext>
            </a:extLst>
          </p:cNvPr>
          <p:cNvSpPr/>
          <p:nvPr/>
        </p:nvSpPr>
        <p:spPr>
          <a:xfrm>
            <a:off x="6725113" y="3890575"/>
            <a:ext cx="225643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+mn-ea"/>
              </a:rPr>
              <a:t>Localhost 8080 </a:t>
            </a:r>
            <a:r>
              <a:rPr lang="ko-KR" altLang="en-US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+mn-ea"/>
              </a:rPr>
              <a:t>포트로 </a:t>
            </a:r>
            <a:r>
              <a:rPr lang="en-US" altLang="ko-KR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+mn-ea"/>
              </a:rPr>
              <a:t>Server</a:t>
            </a:r>
            <a:r>
              <a:rPr lang="ko-KR" altLang="en-US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+mn-ea"/>
              </a:rPr>
              <a:t> 구축</a:t>
            </a:r>
            <a:endParaRPr lang="en-US" sz="1600" dirty="0">
              <a:latin typeface="+mn-ea"/>
            </a:endParaRPr>
          </a:p>
        </p:txBody>
      </p:sp>
      <p:sp>
        <p:nvSpPr>
          <p:cNvPr id="31" name="Text Placeholder 5">
            <a:extLst>
              <a:ext uri="{FF2B5EF4-FFF2-40B4-BE49-F238E27FC236}">
                <a16:creationId xmlns:a16="http://schemas.microsoft.com/office/drawing/2014/main" xmlns="" id="{F2F02B7E-3630-44E4-9448-836445DD7656}"/>
              </a:ext>
            </a:extLst>
          </p:cNvPr>
          <p:cNvSpPr txBox="1">
            <a:spLocks/>
          </p:cNvSpPr>
          <p:nvPr/>
        </p:nvSpPr>
        <p:spPr>
          <a:xfrm>
            <a:off x="6801315" y="3496541"/>
            <a:ext cx="1769369" cy="242252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400" b="1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Node.js</a:t>
            </a:r>
          </a:p>
        </p:txBody>
      </p:sp>
      <p:sp>
        <p:nvSpPr>
          <p:cNvPr id="34" name="Rectangle 172">
            <a:extLst>
              <a:ext uri="{FF2B5EF4-FFF2-40B4-BE49-F238E27FC236}">
                <a16:creationId xmlns:a16="http://schemas.microsoft.com/office/drawing/2014/main" xmlns="" id="{88FB0C61-E7DD-4B70-BCB9-A3C7901E3E32}"/>
              </a:ext>
            </a:extLst>
          </p:cNvPr>
          <p:cNvSpPr/>
          <p:nvPr/>
        </p:nvSpPr>
        <p:spPr>
          <a:xfrm>
            <a:off x="1149615" y="4757485"/>
            <a:ext cx="164437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600" dirty="0">
                <a:latin typeface="+mn-ea"/>
              </a:rPr>
              <a:t>Map</a:t>
            </a:r>
            <a:endParaRPr lang="en-US" altLang="ko-KR" sz="1600" dirty="0">
              <a:latin typeface="+mn-ea"/>
            </a:endParaRPr>
          </a:p>
          <a:p>
            <a:pPr algn="r"/>
            <a:r>
              <a:rPr lang="en-US" altLang="ko-KR" sz="1600" dirty="0">
                <a:latin typeface="+mn-ea"/>
              </a:rPr>
              <a:t>Frame Animation</a:t>
            </a:r>
          </a:p>
          <a:p>
            <a:pPr algn="r"/>
            <a:r>
              <a:rPr lang="en-US" sz="1600" dirty="0">
                <a:latin typeface="+mn-ea"/>
              </a:rPr>
              <a:t>HTML  Parsing</a:t>
            </a:r>
          </a:p>
          <a:p>
            <a:pPr algn="r"/>
            <a:r>
              <a:rPr lang="en-US" sz="1600" dirty="0">
                <a:latin typeface="+mn-ea"/>
              </a:rPr>
              <a:t>Plug-in</a:t>
            </a:r>
          </a:p>
        </p:txBody>
      </p:sp>
      <p:sp>
        <p:nvSpPr>
          <p:cNvPr id="35" name="Text Placeholder 5">
            <a:extLst>
              <a:ext uri="{FF2B5EF4-FFF2-40B4-BE49-F238E27FC236}">
                <a16:creationId xmlns:a16="http://schemas.microsoft.com/office/drawing/2014/main" xmlns="" id="{181B1E39-1C24-4358-9B18-0D25A60F0F2F}"/>
              </a:ext>
            </a:extLst>
          </p:cNvPr>
          <p:cNvSpPr txBox="1">
            <a:spLocks/>
          </p:cNvSpPr>
          <p:nvPr/>
        </p:nvSpPr>
        <p:spPr>
          <a:xfrm>
            <a:off x="1048681" y="4361875"/>
            <a:ext cx="1769369" cy="242252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2400" b="1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JavaScript</a:t>
            </a:r>
          </a:p>
        </p:txBody>
      </p:sp>
      <p:sp>
        <p:nvSpPr>
          <p:cNvPr id="36" name="Rectangle 172">
            <a:extLst>
              <a:ext uri="{FF2B5EF4-FFF2-40B4-BE49-F238E27FC236}">
                <a16:creationId xmlns:a16="http://schemas.microsoft.com/office/drawing/2014/main" xmlns="" id="{FBD5D936-00F4-471D-9174-4078BC13830B}"/>
              </a:ext>
            </a:extLst>
          </p:cNvPr>
          <p:cNvSpPr/>
          <p:nvPr/>
        </p:nvSpPr>
        <p:spPr>
          <a:xfrm>
            <a:off x="-628537" y="2702508"/>
            <a:ext cx="2256439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+mn-ea"/>
              </a:rPr>
              <a:t>Reactive Web</a:t>
            </a:r>
          </a:p>
          <a:p>
            <a:pPr algn="r"/>
            <a:r>
              <a:rPr lang="en-US" altLang="ko-KR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+mn-ea"/>
              </a:rPr>
              <a:t>Map hover</a:t>
            </a:r>
          </a:p>
          <a:p>
            <a:pPr algn="r"/>
            <a:r>
              <a:rPr lang="en-US" altLang="ko-KR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+mn-ea"/>
              </a:rPr>
              <a:t>Main Layout</a:t>
            </a:r>
          </a:p>
          <a:p>
            <a:pPr algn="r"/>
            <a:r>
              <a:rPr lang="en-US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+mn-ea"/>
              </a:rPr>
              <a:t>Table design</a:t>
            </a:r>
            <a:endParaRPr lang="en-US" sz="1600" dirty="0">
              <a:latin typeface="+mn-ea"/>
            </a:endParaRPr>
          </a:p>
        </p:txBody>
      </p:sp>
      <p:sp>
        <p:nvSpPr>
          <p:cNvPr id="37" name="Text Placeholder 5">
            <a:extLst>
              <a:ext uri="{FF2B5EF4-FFF2-40B4-BE49-F238E27FC236}">
                <a16:creationId xmlns:a16="http://schemas.microsoft.com/office/drawing/2014/main" xmlns="" id="{2F6D9E9B-CA09-4177-9BC6-863DE864C017}"/>
              </a:ext>
            </a:extLst>
          </p:cNvPr>
          <p:cNvSpPr txBox="1">
            <a:spLocks/>
          </p:cNvSpPr>
          <p:nvPr/>
        </p:nvSpPr>
        <p:spPr>
          <a:xfrm>
            <a:off x="420880" y="2978267"/>
            <a:ext cx="1769369" cy="242252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2400" b="1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CSS</a:t>
            </a:r>
          </a:p>
        </p:txBody>
      </p:sp>
      <p:sp>
        <p:nvSpPr>
          <p:cNvPr id="38" name="Rectangle 172">
            <a:extLst>
              <a:ext uri="{FF2B5EF4-FFF2-40B4-BE49-F238E27FC236}">
                <a16:creationId xmlns:a16="http://schemas.microsoft.com/office/drawing/2014/main" xmlns="" id="{1C42DD3F-3AA6-40AA-B662-35734A8532AF}"/>
              </a:ext>
            </a:extLst>
          </p:cNvPr>
          <p:cNvSpPr/>
          <p:nvPr/>
        </p:nvSpPr>
        <p:spPr>
          <a:xfrm>
            <a:off x="607133" y="1711804"/>
            <a:ext cx="225643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+mn-ea"/>
              </a:rPr>
              <a:t>Main Page</a:t>
            </a:r>
          </a:p>
          <a:p>
            <a:pPr algn="r"/>
            <a:r>
              <a:rPr lang="en-US" sz="1600" dirty="0">
                <a:latin typeface="+mn-ea"/>
              </a:rPr>
              <a:t>Tel: Service</a:t>
            </a:r>
          </a:p>
        </p:txBody>
      </p:sp>
      <p:sp>
        <p:nvSpPr>
          <p:cNvPr id="39" name="Text Placeholder 5">
            <a:extLst>
              <a:ext uri="{FF2B5EF4-FFF2-40B4-BE49-F238E27FC236}">
                <a16:creationId xmlns:a16="http://schemas.microsoft.com/office/drawing/2014/main" xmlns="" id="{A09B5CFC-4224-42A4-8013-A380EBDB2CFD}"/>
              </a:ext>
            </a:extLst>
          </p:cNvPr>
          <p:cNvSpPr txBox="1">
            <a:spLocks/>
          </p:cNvSpPr>
          <p:nvPr/>
        </p:nvSpPr>
        <p:spPr>
          <a:xfrm>
            <a:off x="1024618" y="1384282"/>
            <a:ext cx="1769369" cy="242252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2400" b="1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HTML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xmlns="" id="{90337A5F-BB16-4FC2-B1C8-C738839DB84B}"/>
              </a:ext>
            </a:extLst>
          </p:cNvPr>
          <p:cNvSpPr/>
          <p:nvPr/>
        </p:nvSpPr>
        <p:spPr>
          <a:xfrm>
            <a:off x="158481" y="182204"/>
            <a:ext cx="530008" cy="517043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/>
              <a:t>03</a:t>
            </a:r>
            <a:endParaRPr lang="ko-KR" altLang="en-US" sz="2000" b="1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0F5243BE-6655-45BF-92F3-2A9C589FBDD9}"/>
              </a:ext>
            </a:extLst>
          </p:cNvPr>
          <p:cNvSpPr txBox="1"/>
          <p:nvPr/>
        </p:nvSpPr>
        <p:spPr>
          <a:xfrm>
            <a:off x="718468" y="115321"/>
            <a:ext cx="25527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bg2">
                    <a:lumMod val="50000"/>
                  </a:schemeClr>
                </a:solidFill>
              </a:rPr>
              <a:t>최종 개발 목표</a:t>
            </a:r>
            <a:endParaRPr lang="en-US" altLang="ko-KR" sz="2000" b="1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altLang="ko-KR" sz="2000" b="1" dirty="0">
                <a:solidFill>
                  <a:schemeClr val="bg2">
                    <a:lumMod val="50000"/>
                  </a:schemeClr>
                </a:solidFill>
              </a:rPr>
              <a:t>- Client / Server </a:t>
            </a:r>
            <a:r>
              <a:rPr lang="ko-KR" altLang="en-US" sz="2000" b="1" dirty="0">
                <a:solidFill>
                  <a:schemeClr val="bg2">
                    <a:lumMod val="50000"/>
                  </a:schemeClr>
                </a:solidFill>
              </a:rPr>
              <a:t>기능</a:t>
            </a:r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438" y="2998650"/>
            <a:ext cx="483807" cy="4849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677" y="3909440"/>
            <a:ext cx="334816" cy="3831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67973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595</TotalTime>
  <Words>502</Words>
  <Application>Microsoft Office PowerPoint</Application>
  <PresentationFormat>화면 슬라이드 쇼(4:3)</PresentationFormat>
  <Paragraphs>183</Paragraphs>
  <Slides>23</Slides>
  <Notes>3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4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Su Jin Sj (Su Jin Jung)</dc:creator>
  <cp:lastModifiedBy>samsung</cp:lastModifiedBy>
  <cp:revision>47</cp:revision>
  <dcterms:created xsi:type="dcterms:W3CDTF">2018-12-27T08:53:18Z</dcterms:created>
  <dcterms:modified xsi:type="dcterms:W3CDTF">2020-07-12T14:20:08Z</dcterms:modified>
</cp:coreProperties>
</file>